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예레미야가 아직 시위대 뜰에 갇혀 있을 때에 여호와의 말씀이 그에게 두 번째로 임하니라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While Jeremiah was still confined in the courtyard of the guard, the word of the LORD came to him a second time: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86831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여호와께서 이와 같이 말씀하시니라 너희가 가리켜 말하기를 황폐하여 사람도 없고 짐승도 없다 하던 여기 곧 황폐하여 사람도 없고 주민도 없고 짐승도 없던 유다 성읍들과 예루살렘 거리에서 즐거워하는 소리</a:t>
            </a:r>
            <a:r>
              <a:rPr lang="en-US" altLang="ko-KR" sz="3600" b="1">
                <a:solidFill>
                  <a:schemeClr val="bg1"/>
                </a:solidFill>
                <a:latin typeface="+mn-ea"/>
                <a:ea typeface="+mn-ea"/>
              </a:rPr>
              <a:t>, </a:t>
            </a:r>
            <a:r>
              <a:rPr lang="ko-KR" altLang="en-US" sz="3600" b="1">
                <a:solidFill>
                  <a:schemeClr val="bg1"/>
                </a:solidFill>
                <a:latin typeface="+mn-ea"/>
                <a:ea typeface="+mn-ea"/>
              </a:rPr>
              <a:t>기뻐하는 소리</a:t>
            </a:r>
            <a:r>
              <a:rPr lang="en-US" altLang="ko-KR" sz="3600" b="1">
                <a:solidFill>
                  <a:schemeClr val="bg1"/>
                </a:solidFill>
                <a:latin typeface="+mn-ea"/>
                <a:ea typeface="+mn-ea"/>
              </a:rPr>
              <a:t>, </a:t>
            </a:r>
            <a:r>
              <a:rPr lang="ko-KR" altLang="en-US" sz="3600" b="1">
                <a:solidFill>
                  <a:schemeClr val="bg1"/>
                </a:solidFill>
                <a:latin typeface="+mn-ea"/>
                <a:ea typeface="+mn-ea"/>
              </a:rPr>
              <a:t>신랑의 소리</a:t>
            </a:r>
            <a:r>
              <a:rPr lang="en-US" altLang="ko-KR" sz="3600" b="1">
                <a:solidFill>
                  <a:schemeClr val="bg1"/>
                </a:solidFill>
                <a:latin typeface="+mn-ea"/>
                <a:ea typeface="+mn-ea"/>
              </a:rPr>
              <a:t>, </a:t>
            </a:r>
            <a:r>
              <a:rPr lang="ko-KR" altLang="en-US" sz="3600" b="1">
                <a:solidFill>
                  <a:schemeClr val="bg1"/>
                </a:solidFill>
                <a:latin typeface="+mn-ea"/>
                <a:ea typeface="+mn-ea"/>
              </a:rPr>
              <a:t>신부의 소리와 및 만군의 여호와께 감사하라</a:t>
            </a:r>
            <a:r>
              <a:rPr lang="en-US" altLang="ko-KR" sz="3600" b="1">
                <a:solidFill>
                  <a:schemeClr val="bg1"/>
                </a:solidFill>
                <a:latin typeface="+mn-ea"/>
                <a:ea typeface="+mn-ea"/>
              </a:rPr>
              <a:t>, </a:t>
            </a:r>
            <a:r>
              <a:rPr lang="ko-KR" altLang="en-US" sz="3600" b="1">
                <a:solidFill>
                  <a:schemeClr val="bg1"/>
                </a:solidFill>
                <a:latin typeface="+mn-ea"/>
                <a:ea typeface="+mn-ea"/>
              </a:rPr>
              <a:t>여호와는 선하시니 그 인자하심이 영원하다 하는 소리와 여호와의 성전에 감사제를 드리는 자들의 소리가 다시 들리리니 이는 내가 이 땅의 포로를 돌려보내어 지난 날처럼 되게 할 것임이라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"This is what the LORD says: 'You say about this place, "It is a desolate waste, without men or animals." Yet in the towns of Judah and the streets of Jerusalem that are deserted, inhabited by neither men nor animals, there will be heard once more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13222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(10</a:t>
            </a:r>
            <a:r>
              <a:rPr lang="ko-KR" altLang="en-US" sz="3600" b="1">
                <a:solidFill>
                  <a:schemeClr val="bg1"/>
                </a:solidFill>
                <a:latin typeface="+mn-ea"/>
                <a:ea typeface="+mn-ea"/>
              </a:rPr>
              <a:t>절에 포함되어 있음</a:t>
            </a:r>
            <a:r>
              <a:rPr lang="en-US" altLang="ko-KR" sz="3600" b="1">
                <a:solidFill>
                  <a:schemeClr val="bg1"/>
                </a:solidFill>
                <a:latin typeface="+mn-ea"/>
                <a:ea typeface="+mn-ea"/>
              </a:rPr>
              <a:t>)</a:t>
            </a:r>
            <a:br>
              <a:rPr lang="en-US" altLang="ko-KR" sz="3600" b="1">
                <a:solidFill>
                  <a:schemeClr val="bg1"/>
                </a:solidFill>
                <a:latin typeface="+mn-ea"/>
                <a:ea typeface="+mn-ea"/>
              </a:rPr>
            </a:br>
            <a:br>
              <a:rPr lang="en-US" altLang="ko-KR" sz="3600" b="1">
                <a:solidFill>
                  <a:schemeClr val="bg1"/>
                </a:solidFill>
                <a:latin typeface="+mn-ea"/>
                <a:ea typeface="+mn-ea"/>
              </a:rPr>
            </a:br>
            <a:br>
              <a:rPr lang="en-US" altLang="ko-KR" sz="3600" b="1">
                <a:solidFill>
                  <a:schemeClr val="bg1"/>
                </a:solidFill>
                <a:latin typeface="+mn-ea"/>
                <a:ea typeface="+mn-ea"/>
              </a:rPr>
            </a:br>
            <a:r>
              <a:rPr lang="en-US" altLang="ko-KR" sz="3600" b="1">
                <a:solidFill>
                  <a:schemeClr val="bg1"/>
                </a:solidFill>
                <a:latin typeface="+mn-ea"/>
                <a:ea typeface="+mn-ea"/>
              </a:rPr>
              <a:t>11. the sounds of joy and gladness, the voices of bride and bridegroom, and the voices of those who bring thank offerings to the house of the LORD, saying, "Give thanks to the LORD Almighty, for the LORD is good; his love endures forever." For I will restore the fortunes of the land as they were before,' says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55105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만군의 여호와께서 이와 같이 말씀하시니라 황폐하여 사람도 없고 짐승도 없던 이 곳과 그 모든 성읍에 다시 목자가 살 곳이 있으리니 그의 양 떼를 눕게 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"This is what the LORD Almighty says: 'In this place, desolate and without men or animals-in all its towns there will again be pastures for shepherds to rest their flocks.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77030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산지 성읍들과 평지 성읍들과 네겝의 성읍들과 베냐민 땅과 예루살렘 사면과 유다 성읍들에서 양 떼가 다시 계수하는 자의 손 아래로 지나리라 여호와께서 말씀하시니라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In the towns of the hill country, of the western foothills and of the Negev, in the territory of Benjamin, in the villages around Jerusalem and in the towns of Judah, flocks will again pass under the hand of the one who counts them,' says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92529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여호와의 말씀이니라 보라 내가 이스라엘 집과 유다 집에 대하여 일러 준 선한 말을 성취할 날이 이르리라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 'The days are coming,' declares the LORD, 'when I will fulfill the gracious promise I made to the house of Israel and to the house of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59952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 날 그 때에 내가 다윗에게서 한 공의로운 가지가 나게 하리니 그가 이 땅에 정의와 공의를 실행할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 'In those days and at that time I will make a righteous Branch sprout from David's line; he will do what is just and right in the land.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67743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 날에 유다가 구원을 받겠고 예루살렘이 안전히 살 것이며 이 성은 여호와는 우리의 의라는 이름을 얻으리라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In those days Judah will be saved and Jerusalem will live in safety. This is the name by which it will be called: The LORD Our Righteousness.'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02902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여호와께서 이와 같이 말씀하시니라 이스라엘 집의 왕위에 앉을 사람이 다윗에게 영원히 끊어지지 아니할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For this is what the LORD says: 'David will never fail to have a man to sit on the throne of the house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74725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내 앞에서 번제를 드리며 소제를 사르며 다른 제사를 항상 드릴 레위 사람 제사장들도 끊어지지 아니하리라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nor will the priests, who are Levites, ever fail to have a man to stand before me continually to offer burnt offerings, to burn grain offerings and to present sacrifices.' "</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820458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여호와의 말씀이 예레미야에게 임하니라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 word of the LORD came to Jeremiah: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8281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일을 행하시는 여호와</a:t>
            </a:r>
            <a:r>
              <a:rPr lang="en-US" altLang="ko-KR" sz="3600" b="1">
                <a:solidFill>
                  <a:schemeClr val="bg1"/>
                </a:solidFill>
                <a:latin typeface="+mn-ea"/>
                <a:ea typeface="+mn-ea"/>
              </a:rPr>
              <a:t>, </a:t>
            </a:r>
            <a:r>
              <a:rPr lang="ko-KR" altLang="en-US" sz="3600" b="1">
                <a:solidFill>
                  <a:schemeClr val="bg1"/>
                </a:solidFill>
                <a:latin typeface="+mn-ea"/>
                <a:ea typeface="+mn-ea"/>
              </a:rPr>
              <a:t>그것을 만들며 성취하시는 여호와</a:t>
            </a:r>
            <a:r>
              <a:rPr lang="en-US" altLang="ko-KR" sz="3600" b="1">
                <a:solidFill>
                  <a:schemeClr val="bg1"/>
                </a:solidFill>
                <a:latin typeface="+mn-ea"/>
                <a:ea typeface="+mn-ea"/>
              </a:rPr>
              <a:t>, </a:t>
            </a:r>
            <a:r>
              <a:rPr lang="ko-KR" altLang="en-US" sz="3600" b="1">
                <a:solidFill>
                  <a:schemeClr val="bg1"/>
                </a:solidFill>
                <a:latin typeface="+mn-ea"/>
                <a:ea typeface="+mn-ea"/>
              </a:rPr>
              <a:t>그의 이름을 여호와라 하는 이가 이와 같이 이르시도다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'This is what the LORD says, he who made the earth, the LORD who formed it and established it-the LORD is his name: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3933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여호와께서 이와 같이 말씀하시니라 너희가 능히 낮에 대한 나의 언약과 밤에 대한 나의 언약을 깨뜨려 주야로 그 때를 잃게 할 수 있을진대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"This is what the LORD says: 'If you can break my covenant with the day and my covenant with the night, so that day and night no longer come at their appointed time,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66288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내 종 다윗에게 세운 나의 언약도 깨뜨려 그에게 그의 자리에 앉아 다스릴 아들이 없게 할 수 있겠으며 내가 나를 섬기는 레위인 제사장에게 세운 언약도 파할 수 있으리라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then my covenant with David my servant-and my covenant with the Levites who are priests ministering before me-can be broken and David will no longer have a descendant to reign on his throne.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65920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하늘의 만상은 셀 수 없으며 바다의 모래는 측량할 수 없나니 내가 그와 같이 내 종 다윗의 자손과 나를 섬기는 레위인을 번성하게 하리라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I will make the descendants of David my servant and the Levites who minister before me as countless as the stars of the sky and as measureless as the sand on the seashore.' "</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55595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여호와의 말씀이 예레미야에게 임하니라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 word of the LORD came to Jeremiah: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24046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이 백성이 말하기를 여호와께서 자기가 택하신 그들 중에 두 가계를 버리셨다 한 것을 네가 생각하지 아니하느냐 그들이 내 백성을 멸시하여 자기들 앞에서 나라로 인정하지 아니하도다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"Have you not noticed that these people are saying, 'The LORD has rejected the two kingdoms he chose'? So they despise my people and no longer regard them as a nation.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641397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여호와께서 이와 같이 말씀하시니라 내가 주야와 맺은 언약이 없다든지 천지의 법칙을 내가 정하지 아니하였다면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This is what the LORD says: 'If I have not established my covenant with day and night and the fixed laws of heaven and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550516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야곱과 내 종 다윗의 자손을 버리고 다시는 다윗의 자손 중에서 아브라함과 이삭과 야곱의 자손을 다스릴 자를 택하지 아니하리라 내가 그 포로된 자를 돌아오게 하고 그를 불쌍히 여기리라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then I will reject the descendants of Jacob and David my servant and will not choose one of his sons to rule over the descendants of Abraham, Isaac and Jacob. For I will restore their fortunes and have compassion on them.' "</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48938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너는 내게 부르짖으라 내가 네게 응답하겠고 네가 알지 못하는 크고 은밀한 일을 네게 보이리라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'Call to me and I will answer you and tell you great and unsearchable things you do not know.'</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56551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이스라엘의 하나님 여호와께서 말씀하시니라 무리가 이 성읍의 가옥과 유다 왕궁을 헐어서 갈대아인의 참호와 칼을 대항하여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For this is what the LORD, the God of Israel, says about the houses in this city and the royal palaces of Judah that have been torn down to be used against the siege ramps and the sword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84978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싸우려 하였으나 내가 나의 노여움과 분함으로 그들을 죽이고 그들의 시체로 이 성을 채우게 하였나니 이는 그들의 모든 악행으로 말미암아 나의 얼굴을 가리어 이 성을 돌아보지 아니하였음이라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in the fight with the Babylonians: 'They will be filled with the dead bodies of the men I will slay in my anger and wrath. I will hide my face from this city because of all its wickedness.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43761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그러나 보라 내가 이 성읍을 치료하며 고쳐 낫게 하고 평안과 진실이 풍성함을 그들에게 나타낼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 'Nevertheless, I will bring health and healing to it; I will heal my people and will let them enjoy abundant peace and security.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41453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내가 유다의 포로와 이스라엘의 포로를 돌아오게 하여 그들을 처음과 같이 세울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I will bring Judah and Israel back from captivity and will rebuild them as they were before.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93616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내가 그들을 내게 범한 그 모든 죄악에서 정하게 하며 그들이 내게 범하며 행한 모든 죄악을 사할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I will cleanse them from all the sin they have committed against me and will forgive all their sins of rebellion against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48288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이 성읍이 세계 열방 앞에서 나의 기쁜 이름이 될 것이며 찬송과 영광이 될 것이요 그들은 내가 이 백성에게 베푼 모든 복을 들을 것이요 내가 이 성읍에 베푼 모든 복과 모든 평안으로 말미암아 두려워하며 떨리라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Then this city will bring me renown, joy, praise and honor before all nations on earth that hear of all the good things I do for it; and they will be in awe and will tremble at the abundant prosperity and peace I provide for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0127614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1563</Words>
  <Application>Microsoft Office PowerPoint</Application>
  <PresentationFormat>와이드스크린</PresentationFormat>
  <Paragraphs>26</Paragraphs>
  <Slides>26</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26</vt:i4>
      </vt:variant>
    </vt:vector>
  </HeadingPairs>
  <TitlesOfParts>
    <vt:vector size="31" baseType="lpstr">
      <vt:lpstr>맑은 고딕</vt:lpstr>
      <vt:lpstr>Arial</vt:lpstr>
      <vt:lpstr>Calibri</vt:lpstr>
      <vt:lpstr>Calibri Light</vt:lpstr>
      <vt:lpstr>Office 테마</vt:lpstr>
      <vt:lpstr>1. 예레미야가 아직 시위대 뜰에 갇혀 있을 때에 여호와의 말씀이 그에게 두 번째로 임하니라 이르시되   1. While Jeremiah was still confined in the courtyard of the guard, the word of the LORD came to him a second time:</vt:lpstr>
      <vt:lpstr>2. 일을 행하시는 여호와, 그것을 만들며 성취하시는 여호와, 그의 이름을 여호와라 하는 이가 이와 같이 이르시도다   2. 'This is what the LORD says, he who made the earth, the LORD who formed it and established it-the LORD is his name:</vt:lpstr>
      <vt:lpstr>3. 너는 내게 부르짖으라 내가 네게 응답하겠고 네가 알지 못하는 크고 은밀한 일을 네게 보이리라   3. 'Call to me and I will answer you and tell you great and unsearchable things you do not know.'</vt:lpstr>
      <vt:lpstr>4. 이스라엘의 하나님 여호와께서 말씀하시니라 무리가 이 성읍의 가옥과 유다 왕궁을 헐어서 갈대아인의 참호와 칼을 대항하여   4. For this is what the LORD, the God of Israel, says about the houses in this city and the royal palaces of Judah that have been torn down to be used against the siege ramps and the sword</vt:lpstr>
      <vt:lpstr>5. 싸우려 하였으나 내가 나의 노여움과 분함으로 그들을 죽이고 그들의 시체로 이 성을 채우게 하였나니 이는 그들의 모든 악행으로 말미암아 나의 얼굴을 가리어 이 성을 돌아보지 아니하였음이라   5. in the fight with the Babylonians: 'They will be filled with the dead bodies of the men I will slay in my anger and wrath. I will hide my face from this city because of all its wickedness.</vt:lpstr>
      <vt:lpstr>6. 그러나 보라 내가 이 성읍을 치료하며 고쳐 낫게 하고 평안과 진실이 풍성함을 그들에게 나타낼 것이며   6. " 'Nevertheless, I will bring health and healing to it; I will heal my people and will let them enjoy abundant peace and security.</vt:lpstr>
      <vt:lpstr>7. 내가 유다의 포로와 이스라엘의 포로를 돌아오게 하여 그들을 처음과 같이 세울 것이며   7. I will bring Judah and Israel back from captivity and will rebuild them as they were before.</vt:lpstr>
      <vt:lpstr>8. 내가 그들을 내게 범한 그 모든 죄악에서 정하게 하며 그들이 내게 범하며 행한 모든 죄악을 사할 것이라   8. I will cleanse them from all the sin they have committed against me and will forgive all their sins of rebellion against me.</vt:lpstr>
      <vt:lpstr>9. 이 성읍이 세계 열방 앞에서 나의 기쁜 이름이 될 것이며 찬송과 영광이 될 것이요 그들은 내가 이 백성에게 베푼 모든 복을 들을 것이요 내가 이 성읍에 베푼 모든 복과 모든 평안으로 말미암아 두려워하며 떨리라   9. Then this city will bring me renown, joy, praise and honor before all nations on earth that hear of all the good things I do for it; and they will be in awe and will tremble at the abundant prosperity and peace I provide for it.'</vt:lpstr>
      <vt:lpstr>10. 여호와께서 이와 같이 말씀하시니라 너희가 가리켜 말하기를 황폐하여 사람도 없고 짐승도 없다 하던 여기 곧 황폐하여 사람도 없고 주민도 없고 짐승도 없던 유다 성읍들과 예루살렘 거리에서 즐거워하는 소리, 기뻐하는 소리, 신랑의 소리, 신부의 소리와 및 만군의 여호와께 감사하라, 여호와는 선하시니 그 인자하심이 영원하다 하는 소리와 여호와의 성전에 감사제를 드리는 자들의 소리가 다시 들리리니 이는 내가 이 땅의 포로를 돌려보내어 지난 날처럼 되게 할 것임이라 여호와의 말씀이니라   10. "This is what the LORD says: 'You say about this place, "It is a desolate waste, without men or animals." Yet in the towns of Judah and the streets of Jerusalem that are deserted, inhabited by neither men nor animals, there will be heard once more</vt:lpstr>
      <vt:lpstr>11. (10절에 포함되어 있음)   11. the sounds of joy and gladness, the voices of bride and bridegroom, and the voices of those who bring thank offerings to the house of the LORD, saying, "Give thanks to the LORD Almighty, for the LORD is good; his love endures forever." For I will restore the fortunes of the land as they were before,' says the LORD.</vt:lpstr>
      <vt:lpstr>12. 만군의 여호와께서 이와 같이 말씀하시니라 황폐하여 사람도 없고 짐승도 없던 이 곳과 그 모든 성읍에 다시 목자가 살 곳이 있으리니 그의 양 떼를 눕게 할 것이라   12. "This is what the LORD Almighty says: 'In this place, desolate and without men or animals-in all its towns there will again be pastures for shepherds to rest their flocks.</vt:lpstr>
      <vt:lpstr>13. 산지 성읍들과 평지 성읍들과 네겝의 성읍들과 베냐민 땅과 예루살렘 사면과 유다 성읍들에서 양 떼가 다시 계수하는 자의 손 아래로 지나리라 여호와께서 말씀하시니라   13. In the towns of the hill country, of the western foothills and of the Negev, in the territory of Benjamin, in the villages around Jerusalem and in the towns of Judah, flocks will again pass under the hand of the one who counts them,' says the LORD.</vt:lpstr>
      <vt:lpstr>14. 여호와의 말씀이니라 보라 내가 이스라엘 집과 유다 집에 대하여 일러 준 선한 말을 성취할 날이 이르리라   14. " 'The days are coming,' declares the LORD, 'when I will fulfill the gracious promise I made to the house of Israel and to the house of Judah.</vt:lpstr>
      <vt:lpstr>15. 그 날 그 때에 내가 다윗에게서 한 공의로운 가지가 나게 하리니 그가 이 땅에 정의와 공의를 실행할 것이라   15. " 'In those days and at that time I will make a righteous Branch sprout from David's line; he will do what is just and right in the land.</vt:lpstr>
      <vt:lpstr>16. 그 날에 유다가 구원을 받겠고 예루살렘이 안전히 살 것이며 이 성은 여호와는 우리의 의라는 이름을 얻으리라   16. In those days Judah will be saved and Jerusalem will live in safety. This is the name by which it will be called: The LORD Our Righteousness.'</vt:lpstr>
      <vt:lpstr>17. 여호와께서 이와 같이 말씀하시니라 이스라엘 집의 왕위에 앉을 사람이 다윗에게 영원히 끊어지지 아니할 것이며   17. For this is what the LORD says: 'David will never fail to have a man to sit on the throne of the house of Israel,</vt:lpstr>
      <vt:lpstr>18. 내 앞에서 번제를 드리며 소제를 사르며 다른 제사를 항상 드릴 레위 사람 제사장들도 끊어지지 아니하리라 하시니라   18. nor will the priests, who are Levites, ever fail to have a man to stand before me continually to offer burnt offerings, to burn grain offerings and to present sacrifices.' "</vt:lpstr>
      <vt:lpstr>19. 여호와의 말씀이 예레미야에게 임하니라 이르시되   19. The word of the LORD came to Jeremiah:</vt:lpstr>
      <vt:lpstr>20. 여호와께서 이와 같이 말씀하시니라 너희가 능히 낮에 대한 나의 언약과 밤에 대한 나의 언약을 깨뜨려 주야로 그 때를 잃게 할 수 있을진대   20. "This is what the LORD says: 'If you can break my covenant with the day and my covenant with the night, so that day and night no longer come at their appointed time,</vt:lpstr>
      <vt:lpstr>21. 내 종 다윗에게 세운 나의 언약도 깨뜨려 그에게 그의 자리에 앉아 다스릴 아들이 없게 할 수 있겠으며 내가 나를 섬기는 레위인 제사장에게 세운 언약도 파할 수 있으리라   21. then my covenant with David my servant-and my covenant with the Levites who are priests ministering before me-can be broken and David will no longer have a descendant to reign on his throne.</vt:lpstr>
      <vt:lpstr>22. 하늘의 만상은 셀 수 없으며 바다의 모래는 측량할 수 없나니 내가 그와 같이 내 종 다윗의 자손과 나를 섬기는 레위인을 번성하게 하리라 하시니라   22. I will make the descendants of David my servant and the Levites who minister before me as countless as the stars of the sky and as measureless as the sand on the seashore.' "</vt:lpstr>
      <vt:lpstr>23. 여호와의 말씀이 예레미야에게 임하니라 이르시되   23. The word of the LORD came to Jeremiah:</vt:lpstr>
      <vt:lpstr>24. 이 백성이 말하기를 여호와께서 자기가 택하신 그들 중에 두 가계를 버리셨다 한 것을 네가 생각하지 아니하느냐 그들이 내 백성을 멸시하여 자기들 앞에서 나라로 인정하지 아니하도다   24. "Have you not noticed that these people are saying, 'The LORD has rejected the two kingdoms he chose'? So they despise my people and no longer regard them as a nation.</vt:lpstr>
      <vt:lpstr>25. 여호와께서 이와 같이 말씀하시니라 내가 주야와 맺은 언약이 없다든지 천지의 법칙을 내가 정하지 아니하였다면   25. This is what the LORD says: 'If I have not established my covenant with day and night and the fixed laws of heaven and earth,</vt:lpstr>
      <vt:lpstr>26. 야곱과 내 종 다윗의 자손을 버리고 다시는 다윗의 자손 중에서 아브라함과 이삭과 야곱의 자손을 다스릴 자를 택하지 아니하리라 내가 그 포로된 자를 돌아오게 하고 그를 불쌍히 여기리라   26. then I will reject the descendants of Jacob and David my servant and will not choose one of his sons to rule over the descendants of Abraham, Isaac and Jacob. For I will restore their fortunes and have compassion on them.'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2021-03-11T04:32:01Z</dcterms:modified>
</cp:coreProperties>
</file>