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00A5A5-30C0-0480-AE53-D73CC4CBAA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E274D05-43D9-46B0-ADAA-756742FE459E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BD1596-0904-FD93-54D6-517FD8375B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A88B50-0D89-CFD0-A0BE-429942179B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DC5D95-8773-43C7-9723-F9BD54DB368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997772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45B2E0-FC33-25B8-BECC-027F2E8E10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ACD377-959C-402C-A890-5778A0804CB8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C3D7F0-83FE-3705-8F05-2A3A838CB3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E68BDA-042C-7D5D-A1C8-4BD7B8ED3A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448511-648F-4769-9012-84A21FA5A75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534892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18B673-D7DF-9004-CA04-973DA15ED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F7D528B-AD06-4BD3-AD23-C385B654DE40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7242A8-36F4-7126-E94D-E1D4A384F6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DFD0D5-07DA-D0EC-6B9F-FB25AD582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2CD160-2C4D-420E-A415-053FEB396A8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082147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82254A-5986-2BF1-33DA-423E868A7D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C4F078-7F22-4D2B-91EA-758499A0F8C7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DFB02D-0FF7-3278-C74E-A14022AD60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E96D94-B4AD-F15A-C4EA-A9EA223D4A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0F152C-A87A-468B-A525-9AF6B131D8C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0506852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BDF567-2235-3AC4-1F3F-C4D0784A04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98F188C-5C35-4CD4-8ABC-5F3DE96E25A7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D3ABAF-36A3-128B-5753-4CF7D92F3C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E6FCA7-1867-04C8-EDA1-833B33806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86B47F-944E-40FA-A9F7-23BBA5437D9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960520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0BDBF1F-F487-1C8C-24A1-6DCF7B509C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D931DC1-F4D6-4085-ADFB-5150B6390784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245D7BE-089A-D22C-5F73-A73C55B9DA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07A6F73-5DAD-8E29-E8F8-642F6A5D9F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BC9898-6E21-4FBA-AE86-909F5D1AC56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871748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12B4644D-488A-B26B-3129-73C582A5B3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F4EC71-DDAF-4F5E-A344-2F39631077B6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CBB0E375-561C-5BF5-1904-F74AE38DB4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1A74CA33-7413-1A34-484B-17F2053C80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048B1A-2DF5-446B-814A-5BB8DB473B3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56012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76F92D6A-F112-2D5B-2F10-AB85963A7F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EBA5D25-995A-4DEF-88E7-C48C0D91A6E3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1A71905-8BEA-CFB0-E919-D9709F666E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C28D2797-64FD-4D50-F73E-5802ACDC22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FC65A4-DED3-445E-B0FB-5412132BC89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7159243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F71D41F6-5FF5-3898-96A2-53A7974BDB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0A11E4-3135-41EA-A2AF-F338E50E33EE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0AFC5993-BB62-D0C6-3C9E-70967F224F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1DC6A86-3FBB-82F3-09FD-BE61FA6452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97F11F-E622-4F58-A51F-A818BB8865E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76805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E6FC5C7-2C63-987F-F9EC-5A093992E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36EDDD-C1D8-4013-9F8C-54303C6209B8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CA3D1F4-1E93-2C96-C75B-7325430E4A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053E94C-CD2A-4F96-255A-DD8F4EC0EE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0425CE-B908-4AD8-95D0-AD61111759E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4843215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861A51B-AF4A-5CF3-5F04-0E83628416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8D32DCD-E2F3-4FD7-856F-A1C312BE7339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CBC2458-459A-04E7-8BB5-2C6CF4880D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2DD1257-2E3D-A12D-B76A-046B1A8646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074E78-6456-4809-8B3B-90881D824AF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128853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52A5E237-7D99-6CA6-7005-D0CA81FE2D4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B3A81236-579C-9800-B655-657A62498BA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49754E-8EE4-E666-5D9B-4F03CD4F958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A898235C-0DE5-4A5C-843C-7B9A56E21047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DFC22E-0E52-5FEE-9630-4BB576C5D4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F61C57-4745-F5EF-D532-8D46DFC17A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93F08E98-06CF-458A-8B38-6173245E1A5D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F92F6523-D0E3-6DDA-2947-D29DE1588E7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3E853AC5-AA0B-4746-831F-E742B16D5F2F}" type="slidenum"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/9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2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5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6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7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8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9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10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11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E78507A2-C304-1BD1-13FE-1958850E9F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6">
            <a:extLst>
              <a:ext uri="{FF2B5EF4-FFF2-40B4-BE49-F238E27FC236}">
                <a16:creationId xmlns:a16="http://schemas.microsoft.com/office/drawing/2014/main" id="{1617B276-75A1-7564-1F9E-6751384331EE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58" name="Picture 7">
              <a:hlinkClick r:id="rId4" action="ppaction://hlinksldjump"/>
              <a:extLst>
                <a:ext uri="{FF2B5EF4-FFF2-40B4-BE49-F238E27FC236}">
                  <a16:creationId xmlns:a16="http://schemas.microsoft.com/office/drawing/2014/main" id="{331CBAC1-E965-1147-E5C6-F0F5C4B7805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9" name="Text Box 8">
              <a:hlinkClick r:id="rId6" action="ppaction://hlinksldjump"/>
              <a:extLst>
                <a:ext uri="{FF2B5EF4-FFF2-40B4-BE49-F238E27FC236}">
                  <a16:creationId xmlns:a16="http://schemas.microsoft.com/office/drawing/2014/main" id="{40044BE8-C08E-9DB4-ADE9-B2EBA19AC4E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2" name="Group 9">
            <a:extLst>
              <a:ext uri="{FF2B5EF4-FFF2-40B4-BE49-F238E27FC236}">
                <a16:creationId xmlns:a16="http://schemas.microsoft.com/office/drawing/2014/main" id="{CF810C68-8154-3221-0539-76E95CDC2248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6" name="Picture 10">
              <a:hlinkClick r:id="rId7" action="ppaction://hlinksldjump"/>
              <a:extLst>
                <a:ext uri="{FF2B5EF4-FFF2-40B4-BE49-F238E27FC236}">
                  <a16:creationId xmlns:a16="http://schemas.microsoft.com/office/drawing/2014/main" id="{B6856CA2-AA2F-9D71-BBB9-6899E74864B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7" name="Text Box 11">
              <a:hlinkClick r:id="rId8" action="ppaction://hlinksldjump"/>
              <a:extLst>
                <a:ext uri="{FF2B5EF4-FFF2-40B4-BE49-F238E27FC236}">
                  <a16:creationId xmlns:a16="http://schemas.microsoft.com/office/drawing/2014/main" id="{0035538D-90C6-2447-14C0-8AF99164C69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3" name="Group 12">
            <a:extLst>
              <a:ext uri="{FF2B5EF4-FFF2-40B4-BE49-F238E27FC236}">
                <a16:creationId xmlns:a16="http://schemas.microsoft.com/office/drawing/2014/main" id="{5C1A8B01-E73C-8C6D-8457-6159E84550D4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2054" name="Picture 13">
              <a:extLst>
                <a:ext uri="{FF2B5EF4-FFF2-40B4-BE49-F238E27FC236}">
                  <a16:creationId xmlns:a16="http://schemas.microsoft.com/office/drawing/2014/main" id="{59FF7CF6-B40A-4406-65C0-2156C6F280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5" name="Text Box 14">
              <a:hlinkClick r:id="rId9" action="ppaction://hlinksldjump"/>
              <a:extLst>
                <a:ext uri="{FF2B5EF4-FFF2-40B4-BE49-F238E27FC236}">
                  <a16:creationId xmlns:a16="http://schemas.microsoft.com/office/drawing/2014/main" id="{66C07229-32E8-E60B-7521-0A5DDF3893C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6F5BC440-A8A3-A155-D825-D8871F29C9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7AC022B9-41DF-5FD4-5775-D39B9D9909D3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EBEA974E-C7CB-0E1E-B5DB-CA3467F3800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3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11DEA15F-DF37-8CD6-A1B1-C5F5DE037F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66AA9758-2858-CFBF-AB1B-CD20258C45CB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0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5A676502-8F4A-1D2F-2007-23E8D194588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1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8A8336AD-112C-75A6-985F-B2BD5942D72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48E7781C-A062-8AE3-00B4-9914835C5540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3078" name="Picture 12">
              <a:extLst>
                <a:ext uri="{FF2B5EF4-FFF2-40B4-BE49-F238E27FC236}">
                  <a16:creationId xmlns:a16="http://schemas.microsoft.com/office/drawing/2014/main" id="{94B2BFC5-DAE5-85BE-8478-9E3CC39BF8F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9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A285733F-3C92-A692-E1DD-B252A88D24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6CE22977-B63E-43EC-2466-2DE0AAD5D7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2A5547AF-2FD6-D905-80AC-5EC9B96F156D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78487CCE-741F-5EA5-B502-C477036E45B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7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407F45EE-624B-80C0-1B1D-E8BF83DDF75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A3B832A1-86D2-37C7-1229-004014AC1496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4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1EC38D98-8F39-36D6-C8FD-9620C551282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5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1E145B91-ACCE-DB28-4057-39EE1B94B87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FA0118FB-4DB3-C451-BAD9-E595199B2A97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4102" name="Picture 12">
              <a:extLst>
                <a:ext uri="{FF2B5EF4-FFF2-40B4-BE49-F238E27FC236}">
                  <a16:creationId xmlns:a16="http://schemas.microsoft.com/office/drawing/2014/main" id="{C0E5AD3E-C8D6-214D-D60A-F3E74C0044B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3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976D60F4-F351-672F-E4C5-4B9DA8F2A22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A234C7BF-86AE-0288-70C4-D71EB4C692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6E985019-5781-F5A9-C305-8397745BF4A5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CADF5BF7-D136-3477-334A-FB3D02998C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1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A372E381-CF88-13C8-04C9-C5673ABCEAF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248344F9-CE34-7E37-2D0D-D00E1F048DE0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28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2D67EAEE-1D90-0412-4EF2-10E0D56C599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9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D854E67E-6BDB-E129-F96E-D2696D82C65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CD4506A1-170E-DF10-FD9D-31F4C7C70F1D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5126" name="Picture 12">
              <a:extLst>
                <a:ext uri="{FF2B5EF4-FFF2-40B4-BE49-F238E27FC236}">
                  <a16:creationId xmlns:a16="http://schemas.microsoft.com/office/drawing/2014/main" id="{1A902CFD-C421-A9EF-C353-9BC9B4E3C1B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7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E0DFC008-CF59-566A-1041-A1DD7F7D97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A8BCB119-08BE-CCBF-580A-302183489B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2163729C-2EF2-7322-0C07-C96286F17ABF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A8E42F4B-F4CB-4020-F036-4068031ED05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9362F41C-899D-FFD6-128C-383B3C6182D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6EFEC25A-93FD-106D-7AB6-01F2C2F5AE7C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2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F1B951B8-FDBB-7B24-1C96-79F4C0C452C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A76256E0-1D88-236D-CDD6-71E77232A52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79BF3290-1CDF-F2D0-8EA8-78323FBBB8EF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6150" name="Picture 12">
              <a:extLst>
                <a:ext uri="{FF2B5EF4-FFF2-40B4-BE49-F238E27FC236}">
                  <a16:creationId xmlns:a16="http://schemas.microsoft.com/office/drawing/2014/main" id="{6EB5DB56-9027-BC7A-99C4-15AD2C7AF50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1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85FD1AD9-C4DE-631F-3B7C-614CA08D7FB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179ABEB7-FAE7-8EA2-83BE-42B7B5D37A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25DBB347-C125-52BF-DEEF-B1201C5A24D7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7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4D72D307-A213-1381-7D7D-FA8A199696D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9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B6B9FE13-A574-23F9-8B21-49E4480E699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1DD98621-09E5-00C3-505A-311EA8C1768A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6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A984100B-6FE9-9E22-984D-7D51CC9942F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7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281A4D16-03F3-9E89-F362-F5110FE955E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6DB0EF74-161B-33D8-1A11-820945D5312D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7174" name="Picture 12">
              <a:extLst>
                <a:ext uri="{FF2B5EF4-FFF2-40B4-BE49-F238E27FC236}">
                  <a16:creationId xmlns:a16="http://schemas.microsoft.com/office/drawing/2014/main" id="{245672C4-EEAB-9006-4002-65C59399BDC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5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C7F9F9DF-C8BB-10B5-BE9C-D3E41FCA391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4">
            <a:extLst>
              <a:ext uri="{FF2B5EF4-FFF2-40B4-BE49-F238E27FC236}">
                <a16:creationId xmlns:a16="http://schemas.microsoft.com/office/drawing/2014/main" id="{FDCAC2DF-7FF3-29CF-432B-CEEF1FBA8D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5" name="Group 5">
            <a:extLst>
              <a:ext uri="{FF2B5EF4-FFF2-40B4-BE49-F238E27FC236}">
                <a16:creationId xmlns:a16="http://schemas.microsoft.com/office/drawing/2014/main" id="{66085B9D-E595-397A-8025-7F2ED9FD8ABF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820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55FAA004-A3D7-5F22-F80F-71B294FD57D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3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5E52584E-D6A9-7E50-D2FC-143C6335C51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8196" name="Group 8">
            <a:extLst>
              <a:ext uri="{FF2B5EF4-FFF2-40B4-BE49-F238E27FC236}">
                <a16:creationId xmlns:a16="http://schemas.microsoft.com/office/drawing/2014/main" id="{42A4A5DC-338F-2EF3-0DDB-73E8E198E4F0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8200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E5119950-1874-1523-D032-4DD40657B13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1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F13C24DC-6F1B-693C-E851-9EA30C1BD96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8197" name="Group 11">
            <a:extLst>
              <a:ext uri="{FF2B5EF4-FFF2-40B4-BE49-F238E27FC236}">
                <a16:creationId xmlns:a16="http://schemas.microsoft.com/office/drawing/2014/main" id="{A1DDFB89-12D3-9143-A1FB-A04625C78589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8198" name="Picture 12">
              <a:extLst>
                <a:ext uri="{FF2B5EF4-FFF2-40B4-BE49-F238E27FC236}">
                  <a16:creationId xmlns:a16="http://schemas.microsoft.com/office/drawing/2014/main" id="{910D0B5F-E734-CBDB-8B4B-E8551193CD8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199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83172636-34C0-FC9C-E691-93F598B0DE1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>
            <a:extLst>
              <a:ext uri="{FF2B5EF4-FFF2-40B4-BE49-F238E27FC236}">
                <a16:creationId xmlns:a16="http://schemas.microsoft.com/office/drawing/2014/main" id="{A9F83CE1-0F36-09FB-96C5-4F52886455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19" name="Group 5">
            <a:extLst>
              <a:ext uri="{FF2B5EF4-FFF2-40B4-BE49-F238E27FC236}">
                <a16:creationId xmlns:a16="http://schemas.microsoft.com/office/drawing/2014/main" id="{761C9205-A895-6493-CF68-DBAA294D4CDC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922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8CE27A81-8030-9322-700A-057E425945D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7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C5A89772-46C0-2C5D-F2A5-0BBD5954DD2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9220" name="Group 8">
            <a:extLst>
              <a:ext uri="{FF2B5EF4-FFF2-40B4-BE49-F238E27FC236}">
                <a16:creationId xmlns:a16="http://schemas.microsoft.com/office/drawing/2014/main" id="{F687E7DF-8E2B-E8AF-14DC-3F956990A0A3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9224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D3A4D2D9-808B-0F87-9749-DC495C207C6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5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E1B25531-4BD6-D85D-C57D-AA44E98A312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9221" name="Group 11">
            <a:extLst>
              <a:ext uri="{FF2B5EF4-FFF2-40B4-BE49-F238E27FC236}">
                <a16:creationId xmlns:a16="http://schemas.microsoft.com/office/drawing/2014/main" id="{68453519-B548-A543-8E72-4662B7641951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9222" name="Picture 12">
              <a:extLst>
                <a:ext uri="{FF2B5EF4-FFF2-40B4-BE49-F238E27FC236}">
                  <a16:creationId xmlns:a16="http://schemas.microsoft.com/office/drawing/2014/main" id="{421A27A1-F31B-D734-F667-B6C7015D200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3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BDD44A69-CCDD-AB1E-5858-48CC58FBB5A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>
            <a:extLst>
              <a:ext uri="{FF2B5EF4-FFF2-40B4-BE49-F238E27FC236}">
                <a16:creationId xmlns:a16="http://schemas.microsoft.com/office/drawing/2014/main" id="{393AF7B1-1A41-F837-7D4D-5162043839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43" name="Group 5">
            <a:extLst>
              <a:ext uri="{FF2B5EF4-FFF2-40B4-BE49-F238E27FC236}">
                <a16:creationId xmlns:a16="http://schemas.microsoft.com/office/drawing/2014/main" id="{7BC527D5-907C-FE38-2F88-A4F2F470B5D8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025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C676A272-8E79-A3A4-7416-7CDA743CD91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1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C98013B2-6E7F-5FA8-11F1-33946659904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0244" name="Group 8">
            <a:extLst>
              <a:ext uri="{FF2B5EF4-FFF2-40B4-BE49-F238E27FC236}">
                <a16:creationId xmlns:a16="http://schemas.microsoft.com/office/drawing/2014/main" id="{61F7D7CC-D7CE-6736-2306-BF36088A26E7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0248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5FA3CE90-65AA-7484-ED39-B165A926370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9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5736F704-D654-CABF-3E3D-B9F0BBE2DCF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0245" name="Group 11">
            <a:extLst>
              <a:ext uri="{FF2B5EF4-FFF2-40B4-BE49-F238E27FC236}">
                <a16:creationId xmlns:a16="http://schemas.microsoft.com/office/drawing/2014/main" id="{6703E6D5-6353-AA2D-2EB0-E84DCAE2001B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10246" name="Picture 12">
              <a:extLst>
                <a:ext uri="{FF2B5EF4-FFF2-40B4-BE49-F238E27FC236}">
                  <a16:creationId xmlns:a16="http://schemas.microsoft.com/office/drawing/2014/main" id="{08D20C39-650C-9733-1BC9-1AB3262D13E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7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B4EF1FAA-FBBD-4FF0-CAF4-35838121FA3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</TotalTime>
  <Words>27</Words>
  <Application>Microsoft Office PowerPoint</Application>
  <PresentationFormat>와이드스크린</PresentationFormat>
  <Paragraphs>27</Paragraphs>
  <Slides>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5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4</cp:revision>
  <dcterms:created xsi:type="dcterms:W3CDTF">2009-01-24T05:24:25Z</dcterms:created>
  <dcterms:modified xsi:type="dcterms:W3CDTF">2025-01-08T07:46:10Z</dcterms:modified>
</cp:coreProperties>
</file>