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018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356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7113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2368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2327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2543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6944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6458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2391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9188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1739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2312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아브라함이 다시 아내를 맞아들였는데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이름은 그두라이다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53314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밭은 아브라함이 헷 사람에게서 산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바로 그 곳에서 아브라함은 그의 아내 사라와 합장되었다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953111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아브라함이 죽은 뒤에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하나님은 아브라함의 아들 이삭에게 복을 주셨다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 이삭은 브엘라해로이 근처에서 살고 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818337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사라의 여종인 이집트 사람 하갈과 아브라함 사이에서 태어난 아들 이스마엘의 족보는 이러하다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615268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이스마엘의 아들들의 이름을 태어난 순서를 따라서 적으면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다음과 같다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이스마엘의 맏아들은 느바욧이다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아래는 게달과 앗브엘과 밉삼과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229833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미스마와 두마와 맛사와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125162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하닷과 데마와 여두르와 나비스와 게드마가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236301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열둘은 이스마엘이 낳은 아들의 이름이면서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동시에 마을과 부락의 이름이며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또한 이 사람들이 세운 열두 지파의 통치자들의 이름이기도 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41391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이스마엘은 모두 백서른일곱 해를 누린 뒤에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기운이 다하여서 숨을 거두고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세상을 떠나 조상에게로 돌아갔다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221112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자손은 모두 하윌라로부터 수르 지방에 이르는 그 일대에 흩어져서 살았다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수르는 이집트의 동북쪽 경계 부근 앗시리아로 가는 길에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모든 형제들과는 적대감을 가지고 살았다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592560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다음은 아브라함의 아들 이삭의 족보이다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아브라함이 이삭을 낳았고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40454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그와 아브라함 사이에서 시므란과 욕산과 므단과 미디안과 이스박과 수아가 태어났다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849115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이삭은 마흔 살 때에 리브가와 결혼하였다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리브가는 밧단아람의 아람 사람인 브두엘의 딸이며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아람 사람인 라반의 누이이다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471235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이삭은 자기 아내가 임신하지 못하므로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아내가 아이를 가지게 해 달라고 주님께 기도하였다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이삭의 기도를 들어 주시니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아내 리브가가 임신하게 되었다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460235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 리브가는 쌍둥이를 배었는데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둘이 태 안에서 서로 싸웠다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리브가는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이렇게 괴로워서야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어떻게 견디겠는가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일을 알아보려고 주님께로 나아갔다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513970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그에게 대답하셨다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두 민족이 너의 태 안에 들어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너의 태 안에서 두 백성이 나뉠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한 백성이 다른 백성보다 강할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형이 동생을 섬길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313256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달이 차서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몸을 풀 때가 되었다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태 안에는 쌍둥이가 들어 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311017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먼저 나온 아이는 살결이 붉은데다가 온몸이 털투성이어서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이름을 에서라고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296090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이어서 동생이 나오는데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손이 에서의 발뒤꿈치를 잡고 있어서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이름을 야곱이라고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리브가가 이 쌍둥이를 낳았을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이삭의 나이는 예순 살이었다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602041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두 아이가 자라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에서는 날쌘 사냥꾼이 되어서 들에서 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야곱은 성격이 차분한 사람이 되어서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주로 집에서 살았다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222753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이삭은 에서가 사냥해 온 고기에 맛을 들이더니 에서를 사랑하였고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리브가는 야곱을 사랑하였다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810667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한 번은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야곱이 죽을 끓이고 있는데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에서가 허기진 채 들에서 돌아와서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47112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욕산은 스바와 드단을 낳았다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드단의 자손에게서 앗수르 사람과 르두시 사람과 르움미 사람이 갈라져 나왔다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221039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야곱에게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붉은 죽을 좀 빨리 먹자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배가 고파 죽겠다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에서가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붉은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죽을 먹고 싶어 하였다고 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에서를 에돔이라고도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189205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야곱이 대답하였다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형은 먼저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형이 가진 맏아들의 권리를 나에게 파시오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189800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에서가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 봐라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지금 죽을 지경이다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지금 나에게 맏아들의 권리가 뭐 그리 대단한 거냐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4925162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야곱이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나에게 맹세부터 하시오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그러자 에서가 야곱에게 맏아들의 권리를 판다고 맹세하였다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2864387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야곱이 빵과 팥죽 얼마를 에서에게 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에서가 먹고 마시고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일어나서 나갔다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에서는 이와 같이 맏아들의 권리를 가볍게 여겼다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25386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미디안의 아들은 에바와 에벨과 하녹과 아비다와 엘다아인데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이들은 모두 그두라의 자손이다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499497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아브라함은 자기 재산을 모두 이삭에게 물려 주고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98618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첩들에게서 얻은 아들들에게도 한 몫씩 나누어 주었는데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죽기 전에 첩들에게서 얻은 아들들을 동쪽 곧 동방 땅으로 보내어서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자기 아들 이삭과 떨어져서 살게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31833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아브라함이 누린 햇수는 모두 백일흔다섯 해이다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020695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아브라함은 자기가 받은 목숨대로 다 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아주 늙은 나이에 기운이 다하여서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숨을 거두고 세상을 떠나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조상들이 간 길로 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958523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아들 이삭과 이스마엘이 그를 막벨라 굴에 안장하였다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굴은 마므레 근처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헷 사람 소할의 아들 에브론의 밭에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창세기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576978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775</Words>
  <Application>Microsoft Office PowerPoint</Application>
  <PresentationFormat>화면 슬라이드 쇼(16:9)</PresentationFormat>
  <Paragraphs>68</Paragraphs>
  <Slides>34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34</vt:i4>
      </vt:variant>
    </vt:vector>
  </HeadingPairs>
  <TitlesOfParts>
    <vt:vector size="39" baseType="lpstr">
      <vt:lpstr>나눔스퀘어 ExtraBold</vt:lpstr>
      <vt:lpstr>Aptos</vt:lpstr>
      <vt:lpstr>Aptos Display</vt:lpstr>
      <vt:lpstr>Arial</vt:lpstr>
      <vt:lpstr>Office 테마</vt:lpstr>
      <vt:lpstr>창 25:1. 아브라함이 다시 아내를 맞아들였는데, 그의 이름은 그두라이다.</vt:lpstr>
      <vt:lpstr>2. 그와 아브라함 사이에서 시므란과 욕산과 므단과 미디안과 이스박과 수아가 태어났다.</vt:lpstr>
      <vt:lpstr>3. 욕산은 스바와 드단을 낳았다. 드단의 자손에게서 앗수르 사람과 르두시 사람과 르움미 사람이 갈라져 나왔다.</vt:lpstr>
      <vt:lpstr>4. 미디안의 아들은 에바와 에벨과 하녹과 아비다와 엘다아인데, 이들은 모두 그두라의 자손이다.</vt:lpstr>
      <vt:lpstr>5. 아브라함은 자기 재산을 모두 이삭에게 물려 주고,</vt:lpstr>
      <vt:lpstr>6. 첩들에게서 얻은 아들들에게도 한 몫씩 나누어 주었는데, 그가 죽기 전에 첩들에게서 얻은 아들들을 동쪽 곧 동방 땅으로 보내어서, 자기 아들 이삭과 떨어져서 살게 하였다.</vt:lpstr>
      <vt:lpstr>7. 아브라함이 누린 햇수는 모두 백일흔다섯 해이다.</vt:lpstr>
      <vt:lpstr>8. 아브라함은 자기가 받은 목숨대로 다 살고, 아주 늙은 나이에 기운이 다하여서, 숨을 거두고 세상을 떠나, 조상들이 간 길로 갔다.</vt:lpstr>
      <vt:lpstr>9. 그의 아들 이삭과 이스마엘이 그를 막벨라 굴에 안장하였다. 그 굴은 마므레 근처, 헷 사람 소할의 아들 에브론의 밭에 있다.</vt:lpstr>
      <vt:lpstr>10. 그 밭은 아브라함이 헷 사람에게서 산 것이다. 바로 그 곳에서 아브라함은 그의 아내 사라와 합장되었다.</vt:lpstr>
      <vt:lpstr>11. 아브라함이 죽은 뒤에, 하나님은 아브라함의 아들 이삭에게 복을 주셨다. 그 때에 이삭은 브엘라해로이 근처에서 살고 있었다.</vt:lpstr>
      <vt:lpstr>12. 사라의 여종인 이집트 사람 하갈과 아브라함 사이에서 태어난 아들 이스마엘의 족보는 이러하다.</vt:lpstr>
      <vt:lpstr>13. 이스마엘의 아들들의 이름을 태어난 순서를 따라서 적으면, 다음과 같다. 이스마엘의 맏아들은 느바욧이다. 그 아래는 게달과 앗브엘과 밉삼과</vt:lpstr>
      <vt:lpstr>14. 미스마와 두마와 맛사와</vt:lpstr>
      <vt:lpstr>15. 하닷과 데마와 여두르와 나비스와 게드마가 있다.</vt:lpstr>
      <vt:lpstr>16. 이 열둘은 이스마엘이 낳은 아들의 이름이면서, 동시에 마을과 부락의 이름이며, 또한 이 사람들이 세운 열두 지파의 통치자들의 이름이기도 하다.</vt:lpstr>
      <vt:lpstr>17. 이스마엘은 모두 백서른일곱 해를 누린 뒤에, 기운이 다하여서 숨을 거두고, 세상을 떠나 조상에게로 돌아갔다.</vt:lpstr>
      <vt:lpstr>18. 그의 자손은 모두 하윌라로부터 수르 지방에 이르는 그 일대에 흩어져서 살았다. 수르는 이집트의 동북쪽 경계 부근 앗시리아로 가는 길에 있다. 그들은 모든 형제들과는 적대감을 가지고 살았다.</vt:lpstr>
      <vt:lpstr>19. 다음은 아브라함의 아들 이삭의 족보이다. 아브라함이 이삭을 낳았고,</vt:lpstr>
      <vt:lpstr>20. 이삭은 마흔 살 때에 리브가와 결혼하였다. 리브가는 밧단아람의 아람 사람인 브두엘의 딸이며, 아람 사람인 라반의 누이이다.</vt:lpstr>
      <vt:lpstr>21. 이삭은 자기 아내가 임신하지 못하므로, 아내가 아이를 가지게 해 달라고 주님께 기도하였다. 주님께서 이삭의 기도를 들어 주시니, 그의 아내 리브가가 임신하게 되었다.</vt:lpstr>
      <vt:lpstr>22. 그런데 리브가는 쌍둥이를 배었는데, 그 둘이 태 안에서 서로 싸웠다. 그래서 리브가는 "이렇게 괴로워서야, 내가 어떻게 견디겠는가?" 하면서, 이 일을 알아보려고 주님께로 나아갔다.</vt:lpstr>
      <vt:lpstr>23. 주님께서 그에게 대답하셨다. "두 민족이 너의 태 안에 들어 있다. 너의 태 안에서 두 백성이 나뉠 것이다. 한 백성이 다른 백성보다 강할 것이다. 형이 동생을 섬길 것이다."</vt:lpstr>
      <vt:lpstr>24. 달이 차서, 몸을 풀 때가 되었다. 태 안에는 쌍둥이가 들어 있었다.</vt:lpstr>
      <vt:lpstr>25. 먼저 나온 아이는 살결이 붉은데다가 온몸이 털투성이어서, 이름을 에서라고 하였다.</vt:lpstr>
      <vt:lpstr>26. 이어서 동생이 나오는데, 그의 손이 에서의 발뒤꿈치를 잡고 있어서, 이름을 야곱이라고 하였다. 리브가가 이 쌍둥이를 낳았을 때에, 이삭의 나이는 예순 살이었다.</vt:lpstr>
      <vt:lpstr>27. 두 아이가 자라, 에서는 날쌘 사냥꾼이 되어서 들에서 살고, 야곱은 성격이 차분한 사람이 되어서, 주로 집에서 살았다.</vt:lpstr>
      <vt:lpstr>28. 이삭은 에서가 사냥해 온 고기에 맛을 들이더니 에서를 사랑하였고, 리브가는 야곱을 사랑하였다.</vt:lpstr>
      <vt:lpstr>29. 한 번은, 야곱이 죽을 끓이고 있는데, 에서가 허기진 채 들에서 돌아와서,</vt:lpstr>
      <vt:lpstr>30. 야곱에게 말하였다. "그 붉은 죽을 좀 빨리 먹자. 배가 고파 죽겠다." 에서가 '붉은' 죽을 먹고 싶어 하였다고 해서, 에서를 에돔이라고도 한다.</vt:lpstr>
      <vt:lpstr>31. 야곱이 대답하였다. "형은 먼저, 형이 가진 맏아들의 권리를 나에게 파시오."</vt:lpstr>
      <vt:lpstr>32. 에서가 말하였다. "이것 봐라, 나는 지금 죽을 지경이다. 지금 나에게 맏아들의 권리가 뭐 그리 대단한 거냐?"</vt:lpstr>
      <vt:lpstr>33. 야곱이 말하였다. "나에게 맹세부터 하시오." 그러자 에서가 야곱에게 맏아들의 권리를 판다고 맹세하였다.</vt:lpstr>
      <vt:lpstr>34. 야곱이 빵과 팥죽 얼마를 에서에게 주니, 에서가 먹고 마시고, 일어나서 나갔다. 에서는 이와 같이 맏아들의 권리를 가볍게 여겼다.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2024-10-23T08:12:23Z</dcterms:created>
  <dcterms:modified xsi:type="dcterms:W3CDTF">2024-10-23T08:18:11Z</dcterms:modified>
</cp:coreProperties>
</file>