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A7B5A3-282A-42CD-955E-2DAA63A38EAF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F5DA386-305A-47A0-91DB-9CB119CFA870}">
      <dgm:prSet phldrT="[Texte]"/>
      <dgm:spPr/>
      <dgm:t>
        <a:bodyPr/>
        <a:lstStyle/>
        <a:p>
          <a:pPr rtl="1"/>
          <a:r>
            <a:rPr lang="ar-MA" dirty="0" smtClean="0"/>
            <a:t>أهداف ذاتية (ترتبط بالأفراد)</a:t>
          </a:r>
          <a:endParaRPr lang="fr-FR" dirty="0"/>
        </a:p>
      </dgm:t>
    </dgm:pt>
    <dgm:pt modelId="{F855AC71-F675-48C1-9360-D8D396B3F050}" type="parTrans" cxnId="{0E9CE1BA-F1B3-4F49-9A3F-57A775A2E0B0}">
      <dgm:prSet/>
      <dgm:spPr/>
      <dgm:t>
        <a:bodyPr/>
        <a:lstStyle/>
        <a:p>
          <a:endParaRPr lang="fr-FR"/>
        </a:p>
      </dgm:t>
    </dgm:pt>
    <dgm:pt modelId="{7FC5E4D1-9CD4-4458-B84D-0C1CF7F4FD47}" type="sibTrans" cxnId="{0E9CE1BA-F1B3-4F49-9A3F-57A775A2E0B0}">
      <dgm:prSet/>
      <dgm:spPr/>
      <dgm:t>
        <a:bodyPr/>
        <a:lstStyle/>
        <a:p>
          <a:endParaRPr lang="fr-FR"/>
        </a:p>
      </dgm:t>
    </dgm:pt>
    <dgm:pt modelId="{D80CDE41-7AAF-43D5-8641-2B7AF19EC43C}">
      <dgm:prSet phldrT="[Texte]"/>
      <dgm:spPr/>
      <dgm:t>
        <a:bodyPr/>
        <a:lstStyle/>
        <a:p>
          <a:pPr rtl="1"/>
          <a:r>
            <a:rPr lang="ar-MA" dirty="0" smtClean="0"/>
            <a:t>أهداف تتعلق بالمنظمة (المؤسسة)</a:t>
          </a:r>
          <a:endParaRPr lang="fr-FR" dirty="0"/>
        </a:p>
      </dgm:t>
    </dgm:pt>
    <dgm:pt modelId="{5DB16328-7E8B-46BF-BC70-E4C9C2A5D56B}" type="parTrans" cxnId="{C50C56C5-61CF-4747-97CE-1B9E7404BBB9}">
      <dgm:prSet/>
      <dgm:spPr/>
      <dgm:t>
        <a:bodyPr/>
        <a:lstStyle/>
        <a:p>
          <a:endParaRPr lang="fr-FR"/>
        </a:p>
      </dgm:t>
    </dgm:pt>
    <dgm:pt modelId="{D42FA650-A8CE-49CB-9ADE-4ED8A5181A01}" type="sibTrans" cxnId="{C50C56C5-61CF-4747-97CE-1B9E7404BBB9}">
      <dgm:prSet/>
      <dgm:spPr/>
      <dgm:t>
        <a:bodyPr/>
        <a:lstStyle/>
        <a:p>
          <a:endParaRPr lang="fr-FR"/>
        </a:p>
      </dgm:t>
    </dgm:pt>
    <dgm:pt modelId="{71E71511-9371-42EC-9787-020FFE98F0D6}" type="pres">
      <dgm:prSet presAssocID="{ADA7B5A3-282A-42CD-955E-2DAA63A38EAF}" presName="Name0" presStyleCnt="0">
        <dgm:presLayoutVars>
          <dgm:dir/>
          <dgm:resizeHandles val="exact"/>
        </dgm:presLayoutVars>
      </dgm:prSet>
      <dgm:spPr/>
    </dgm:pt>
    <dgm:pt modelId="{A48F5E01-5ECB-46F3-B0F3-3832299955DD}" type="pres">
      <dgm:prSet presAssocID="{DF5DA386-305A-47A0-91DB-9CB119CFA870}" presName="node" presStyleLbl="node1" presStyleIdx="0" presStyleCnt="2" custScaleY="8593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3DDEA24-88F2-4952-9743-E0AECB9637A1}" type="pres">
      <dgm:prSet presAssocID="{7FC5E4D1-9CD4-4458-B84D-0C1CF7F4FD47}" presName="sibTrans" presStyleCnt="0"/>
      <dgm:spPr/>
    </dgm:pt>
    <dgm:pt modelId="{3D582803-1F4C-45FA-8ABC-1880F8A91393}" type="pres">
      <dgm:prSet presAssocID="{D80CDE41-7AAF-43D5-8641-2B7AF19EC43C}" presName="node" presStyleLbl="node1" presStyleIdx="1" presStyleCnt="2" custScaleY="8242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1A5E6825-2D90-4730-AD17-D4785236B4B6}" type="presOf" srcId="{ADA7B5A3-282A-42CD-955E-2DAA63A38EAF}" destId="{71E71511-9371-42EC-9787-020FFE98F0D6}" srcOrd="0" destOrd="0" presId="urn:microsoft.com/office/officeart/2005/8/layout/hList6"/>
    <dgm:cxn modelId="{775C3896-AB4C-4DAF-975C-72547745BC8C}" type="presOf" srcId="{D80CDE41-7AAF-43D5-8641-2B7AF19EC43C}" destId="{3D582803-1F4C-45FA-8ABC-1880F8A91393}" srcOrd="0" destOrd="0" presId="urn:microsoft.com/office/officeart/2005/8/layout/hList6"/>
    <dgm:cxn modelId="{5FEEC0B5-4033-416C-9CD7-E6CA69FB0298}" type="presOf" srcId="{DF5DA386-305A-47A0-91DB-9CB119CFA870}" destId="{A48F5E01-5ECB-46F3-B0F3-3832299955DD}" srcOrd="0" destOrd="0" presId="urn:microsoft.com/office/officeart/2005/8/layout/hList6"/>
    <dgm:cxn modelId="{C50C56C5-61CF-4747-97CE-1B9E7404BBB9}" srcId="{ADA7B5A3-282A-42CD-955E-2DAA63A38EAF}" destId="{D80CDE41-7AAF-43D5-8641-2B7AF19EC43C}" srcOrd="1" destOrd="0" parTransId="{5DB16328-7E8B-46BF-BC70-E4C9C2A5D56B}" sibTransId="{D42FA650-A8CE-49CB-9ADE-4ED8A5181A01}"/>
    <dgm:cxn modelId="{0E9CE1BA-F1B3-4F49-9A3F-57A775A2E0B0}" srcId="{ADA7B5A3-282A-42CD-955E-2DAA63A38EAF}" destId="{DF5DA386-305A-47A0-91DB-9CB119CFA870}" srcOrd="0" destOrd="0" parTransId="{F855AC71-F675-48C1-9360-D8D396B3F050}" sibTransId="{7FC5E4D1-9CD4-4458-B84D-0C1CF7F4FD47}"/>
    <dgm:cxn modelId="{F4928721-1ACC-418B-82DC-D61473E5EEDF}" type="presParOf" srcId="{71E71511-9371-42EC-9787-020FFE98F0D6}" destId="{A48F5E01-5ECB-46F3-B0F3-3832299955DD}" srcOrd="0" destOrd="0" presId="urn:microsoft.com/office/officeart/2005/8/layout/hList6"/>
    <dgm:cxn modelId="{080E0D49-AAAB-42D3-9DC5-A6ED45AB6CFB}" type="presParOf" srcId="{71E71511-9371-42EC-9787-020FFE98F0D6}" destId="{73DDEA24-88F2-4952-9743-E0AECB9637A1}" srcOrd="1" destOrd="0" presId="urn:microsoft.com/office/officeart/2005/8/layout/hList6"/>
    <dgm:cxn modelId="{2FFA219A-EE5A-4A82-98E4-CDADA3103127}" type="presParOf" srcId="{71E71511-9371-42EC-9787-020FFE98F0D6}" destId="{3D582803-1F4C-45FA-8ABC-1880F8A91393}" srcOrd="2" destOrd="0" presId="urn:microsoft.com/office/officeart/2005/8/layout/hList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A7B5A3-282A-42CD-955E-2DAA63A38EAF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80CDE41-7AAF-43D5-8641-2B7AF19EC43C}">
      <dgm:prSet phldrT="[Texte]"/>
      <dgm:spPr/>
      <dgm:t>
        <a:bodyPr/>
        <a:lstStyle/>
        <a:p>
          <a:r>
            <a:rPr lang="ar-MA" dirty="0" smtClean="0"/>
            <a:t>شكرا على تتبعكم</a:t>
          </a:r>
          <a:endParaRPr lang="fr-FR" dirty="0"/>
        </a:p>
      </dgm:t>
    </dgm:pt>
    <dgm:pt modelId="{5DB16328-7E8B-46BF-BC70-E4C9C2A5D56B}" type="parTrans" cxnId="{C50C56C5-61CF-4747-97CE-1B9E7404BBB9}">
      <dgm:prSet/>
      <dgm:spPr/>
      <dgm:t>
        <a:bodyPr/>
        <a:lstStyle/>
        <a:p>
          <a:endParaRPr lang="fr-FR"/>
        </a:p>
      </dgm:t>
    </dgm:pt>
    <dgm:pt modelId="{D42FA650-A8CE-49CB-9ADE-4ED8A5181A01}" type="sibTrans" cxnId="{C50C56C5-61CF-4747-97CE-1B9E7404BBB9}">
      <dgm:prSet/>
      <dgm:spPr/>
      <dgm:t>
        <a:bodyPr/>
        <a:lstStyle/>
        <a:p>
          <a:endParaRPr lang="fr-FR"/>
        </a:p>
      </dgm:t>
    </dgm:pt>
    <dgm:pt modelId="{71E71511-9371-42EC-9787-020FFE98F0D6}" type="pres">
      <dgm:prSet presAssocID="{ADA7B5A3-282A-42CD-955E-2DAA63A38EAF}" presName="Name0" presStyleCnt="0">
        <dgm:presLayoutVars>
          <dgm:dir/>
          <dgm:resizeHandles val="exact"/>
        </dgm:presLayoutVars>
      </dgm:prSet>
      <dgm:spPr/>
    </dgm:pt>
    <dgm:pt modelId="{3D582803-1F4C-45FA-8ABC-1880F8A91393}" type="pres">
      <dgm:prSet presAssocID="{D80CDE41-7AAF-43D5-8641-2B7AF19EC43C}" presName="node" presStyleLbl="node1" presStyleIdx="0" presStyleCnt="1" custScaleY="8242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5382421-CCC4-4811-B77A-CCC00B77C6FE}" type="presOf" srcId="{ADA7B5A3-282A-42CD-955E-2DAA63A38EAF}" destId="{71E71511-9371-42EC-9787-020FFE98F0D6}" srcOrd="0" destOrd="0" presId="urn:microsoft.com/office/officeart/2005/8/layout/hList6"/>
    <dgm:cxn modelId="{5F48D23C-2FC0-42E0-928D-00B48651E9E5}" type="presOf" srcId="{D80CDE41-7AAF-43D5-8641-2B7AF19EC43C}" destId="{3D582803-1F4C-45FA-8ABC-1880F8A91393}" srcOrd="0" destOrd="0" presId="urn:microsoft.com/office/officeart/2005/8/layout/hList6"/>
    <dgm:cxn modelId="{C50C56C5-61CF-4747-97CE-1B9E7404BBB9}" srcId="{ADA7B5A3-282A-42CD-955E-2DAA63A38EAF}" destId="{D80CDE41-7AAF-43D5-8641-2B7AF19EC43C}" srcOrd="0" destOrd="0" parTransId="{5DB16328-7E8B-46BF-BC70-E4C9C2A5D56B}" sibTransId="{D42FA650-A8CE-49CB-9ADE-4ED8A5181A01}"/>
    <dgm:cxn modelId="{D4181C10-EA1A-4B91-AC3A-1DA09A966C13}" type="presParOf" srcId="{71E71511-9371-42EC-9787-020FFE98F0D6}" destId="{3D582803-1F4C-45FA-8ABC-1880F8A91393}" srcOrd="0" destOrd="0" presId="urn:microsoft.com/office/officeart/2005/8/layout/h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BF100-366E-4C20-B607-48C6860E2CA8}" type="datetimeFigureOut">
              <a:rPr lang="fr-FR" smtClean="0"/>
              <a:t>29/03/2016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20506F2-3A54-44C5-9776-96104F937905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BF100-366E-4C20-B607-48C6860E2CA8}" type="datetimeFigureOut">
              <a:rPr lang="fr-FR" smtClean="0"/>
              <a:t>29/03/2016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506F2-3A54-44C5-9776-96104F937905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20506F2-3A54-44C5-9776-96104F937905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BF100-366E-4C20-B607-48C6860E2CA8}" type="datetimeFigureOut">
              <a:rPr lang="fr-FR" smtClean="0"/>
              <a:t>29/03/2016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BF100-366E-4C20-B607-48C6860E2CA8}" type="datetimeFigureOut">
              <a:rPr lang="fr-FR" smtClean="0"/>
              <a:t>29/03/2016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20506F2-3A54-44C5-9776-96104F937905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BF100-366E-4C20-B607-48C6860E2CA8}" type="datetimeFigureOut">
              <a:rPr lang="fr-FR" smtClean="0"/>
              <a:t>29/03/2016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20506F2-3A54-44C5-9776-96104F937905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C3BF100-366E-4C20-B607-48C6860E2CA8}" type="datetimeFigureOut">
              <a:rPr lang="fr-FR" smtClean="0"/>
              <a:t>29/03/2016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506F2-3A54-44C5-9776-96104F937905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BF100-366E-4C20-B607-48C6860E2CA8}" type="datetimeFigureOut">
              <a:rPr lang="fr-FR" smtClean="0"/>
              <a:t>29/03/2016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20506F2-3A54-44C5-9776-96104F937905}" type="slidenum">
              <a:rPr lang="fr-FR" smtClean="0"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BF100-366E-4C20-B607-48C6860E2CA8}" type="datetimeFigureOut">
              <a:rPr lang="fr-FR" smtClean="0"/>
              <a:t>29/03/2016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20506F2-3A54-44C5-9776-96104F93790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BF100-366E-4C20-B607-48C6860E2CA8}" type="datetimeFigureOut">
              <a:rPr lang="fr-FR" smtClean="0"/>
              <a:t>29/03/2016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0506F2-3A54-44C5-9776-96104F93790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20506F2-3A54-44C5-9776-96104F937905}" type="slidenum">
              <a:rPr lang="fr-FR" smtClean="0"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BF100-366E-4C20-B607-48C6860E2CA8}" type="datetimeFigureOut">
              <a:rPr lang="fr-FR" smtClean="0"/>
              <a:t>29/03/2016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20506F2-3A54-44C5-9776-96104F937905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C3BF100-366E-4C20-B607-48C6860E2CA8}" type="datetimeFigureOut">
              <a:rPr lang="fr-FR" smtClean="0"/>
              <a:t>29/03/2016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C3BF100-366E-4C20-B607-48C6860E2CA8}" type="datetimeFigureOut">
              <a:rPr lang="fr-FR" smtClean="0"/>
              <a:t>29/03/2016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20506F2-3A54-44C5-9776-96104F937905}" type="slidenum">
              <a:rPr lang="fr-FR" smtClean="0"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00034" y="3571876"/>
            <a:ext cx="8143932" cy="1252542"/>
          </a:xfrm>
        </p:spPr>
        <p:txBody>
          <a:bodyPr>
            <a:noAutofit/>
          </a:bodyPr>
          <a:lstStyle/>
          <a:p>
            <a:r>
              <a:rPr lang="ar-MA" sz="9600" dirty="0" smtClean="0">
                <a:latin typeface="ae_Metal" pitchFamily="18" charset="-78"/>
                <a:cs typeface="ae_Metal" pitchFamily="18" charset="-78"/>
              </a:rPr>
              <a:t>أهداف التغيير</a:t>
            </a:r>
            <a:endParaRPr lang="fr-FR" sz="9600" dirty="0">
              <a:latin typeface="ae_Metal" pitchFamily="18" charset="-78"/>
              <a:cs typeface="ae_Metal" pitchFamily="18" charset="-78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190612"/>
          </a:xfrm>
        </p:spPr>
        <p:txBody>
          <a:bodyPr/>
          <a:lstStyle/>
          <a:p>
            <a:r>
              <a:rPr lang="ar-MA" dirty="0" smtClean="0">
                <a:latin typeface="ae_Metal" pitchFamily="18" charset="-78"/>
                <a:cs typeface="ae_Metal" pitchFamily="18" charset="-78"/>
              </a:rPr>
              <a:t>مجزوءة قيادة التغيير</a:t>
            </a:r>
            <a:endParaRPr lang="fr-FR" dirty="0">
              <a:latin typeface="ae_Metal" pitchFamily="18" charset="-78"/>
              <a:cs typeface="ae_Metal" pitchFamily="18" charset="-78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714480" y="5500702"/>
            <a:ext cx="5857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MA" sz="3600" b="1" u="sng" dirty="0" smtClean="0">
                <a:latin typeface="ae_Metal" pitchFamily="18" charset="-78"/>
                <a:cs typeface="ae_Metal" pitchFamily="18" charset="-78"/>
              </a:rPr>
              <a:t>المجموعة الثالثة</a:t>
            </a:r>
            <a:endParaRPr lang="fr-FR" sz="3600" b="1" u="sng" dirty="0">
              <a:latin typeface="ae_Metal" pitchFamily="18" charset="-78"/>
              <a:cs typeface="ae_Metal" pitchFamily="18" charset="-78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MA" dirty="0" smtClean="0"/>
              <a:t>أهداف التغيير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01752" y="1357298"/>
            <a:ext cx="8503920" cy="5000660"/>
          </a:xfrm>
        </p:spPr>
        <p:txBody>
          <a:bodyPr/>
          <a:lstStyle/>
          <a:p>
            <a:pPr algn="r" rtl="1"/>
            <a:r>
              <a:rPr lang="ar-MA" dirty="0" smtClean="0"/>
              <a:t>لا تقدم المنظمة على أي إجراء ما لم يكن وراء ذلك هدف عقلاني سواء كان آنيا أو مستقبليا، </a:t>
            </a:r>
            <a:r>
              <a:rPr lang="ar-MA" smtClean="0"/>
              <a:t>وبما أن </a:t>
            </a:r>
            <a:r>
              <a:rPr lang="ar-MA" dirty="0" smtClean="0"/>
              <a:t>التغيير عمل  واع وهادف مخطط له مسبقا </a:t>
            </a:r>
            <a:r>
              <a:rPr lang="ar-MA" dirty="0" smtClean="0"/>
              <a:t> </a:t>
            </a:r>
            <a:r>
              <a:rPr lang="ar-MA" dirty="0" smtClean="0"/>
              <a:t>فهو يهدف إلى تحقيق ما يلي:</a:t>
            </a:r>
          </a:p>
          <a:p>
            <a:pPr algn="r" rtl="1">
              <a:buNone/>
            </a:pPr>
            <a:endParaRPr lang="ar-MA" dirty="0" smtClean="0"/>
          </a:p>
        </p:txBody>
      </p:sp>
      <p:graphicFrame>
        <p:nvGraphicFramePr>
          <p:cNvPr id="4" name="Diagramme 3"/>
          <p:cNvGraphicFramePr/>
          <p:nvPr/>
        </p:nvGraphicFramePr>
        <p:xfrm>
          <a:off x="1357290" y="21431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01752" y="1428736"/>
            <a:ext cx="8503920" cy="5429264"/>
          </a:xfrm>
        </p:spPr>
        <p:txBody>
          <a:bodyPr>
            <a:normAutofit/>
          </a:bodyPr>
          <a:lstStyle/>
          <a:p>
            <a:pPr algn="r" rtl="1"/>
            <a:r>
              <a:rPr lang="ar-MA" dirty="0" smtClean="0"/>
              <a:t>الرغبة في تطوير أساليب الإدارة في علاجها للمشاكل التي تواجهها</a:t>
            </a:r>
          </a:p>
          <a:p>
            <a:pPr algn="r" rtl="1"/>
            <a:r>
              <a:rPr lang="ar-MA" dirty="0" smtClean="0"/>
              <a:t>زيادة حماس ومقدرة أفراد المؤسسة وفعاليتهم في مواجهة مشاكلهم وفي </a:t>
            </a:r>
            <a:r>
              <a:rPr lang="ar-MA" dirty="0" err="1" smtClean="0"/>
              <a:t>انظباطهم</a:t>
            </a:r>
            <a:endParaRPr lang="ar-MA" dirty="0" smtClean="0"/>
          </a:p>
          <a:p>
            <a:pPr algn="r" rtl="1"/>
            <a:r>
              <a:rPr lang="ar-MA" dirty="0" smtClean="0"/>
              <a:t>خلق وبناء مناخ إيجابي للتطوير والإبداع</a:t>
            </a:r>
          </a:p>
          <a:p>
            <a:pPr algn="r" rtl="1"/>
            <a:r>
              <a:rPr lang="ar-MA" dirty="0" smtClean="0"/>
              <a:t>تغيير إيقاع العمل وتحقيق التجديد فيه</a:t>
            </a:r>
          </a:p>
          <a:p>
            <a:pPr algn="r" rtl="1"/>
            <a:r>
              <a:rPr lang="ar-MA" dirty="0" smtClean="0"/>
              <a:t>زيادة فعالية التنظيم وتقويته</a:t>
            </a:r>
          </a:p>
          <a:p>
            <a:pPr algn="r" rtl="1"/>
            <a:r>
              <a:rPr lang="ar-MA" dirty="0" smtClean="0"/>
              <a:t>تحقيق التوازن في العمل والمؤسسة</a:t>
            </a:r>
          </a:p>
          <a:p>
            <a:pPr algn="r" rtl="1"/>
            <a:r>
              <a:rPr lang="ar-MA" dirty="0" smtClean="0"/>
              <a:t>تحقيق الجودة الشاملة على مستوى العمل </a:t>
            </a:r>
            <a:r>
              <a:rPr lang="ar-MA" dirty="0" err="1" smtClean="0"/>
              <a:t>والإنتاح</a:t>
            </a:r>
            <a:endParaRPr lang="ar-MA" dirty="0" smtClean="0"/>
          </a:p>
          <a:p>
            <a:pPr algn="r" rtl="1"/>
            <a:r>
              <a:rPr lang="ar-MA" dirty="0" smtClean="0"/>
              <a:t>إرساء وبلورة تصور آخر مخالف للسائد وينبع من رؤيا </a:t>
            </a:r>
            <a:r>
              <a:rPr lang="ar-MA" dirty="0" smtClean="0"/>
              <a:t>مغايرة</a:t>
            </a:r>
          </a:p>
          <a:p>
            <a:pPr algn="r" rtl="1"/>
            <a:r>
              <a:rPr lang="ar-MA" dirty="0" smtClean="0"/>
              <a:t>تحقيق قدرة المنظمة على مواجهة </a:t>
            </a:r>
            <a:r>
              <a:rPr lang="ar-MA" dirty="0" smtClean="0"/>
              <a:t>التحديات</a:t>
            </a:r>
          </a:p>
          <a:p>
            <a:pPr algn="r" rtl="1"/>
            <a:r>
              <a:rPr lang="ar-MA" dirty="0" smtClean="0"/>
              <a:t>استجابة المنظمة لمتطلبات المحيط ومقتضيات السياق</a:t>
            </a:r>
          </a:p>
          <a:p>
            <a:pPr algn="r" rtl="1"/>
            <a:endParaRPr lang="ar-MA" dirty="0" smtClean="0"/>
          </a:p>
          <a:p>
            <a:pPr algn="r" rtl="1"/>
            <a:endParaRPr lang="ar-MA" dirty="0" smtClean="0"/>
          </a:p>
          <a:p>
            <a:pPr algn="r" rtl="1">
              <a:buNone/>
            </a:pPr>
            <a:endParaRPr lang="ar-MA" dirty="0" smtClean="0"/>
          </a:p>
          <a:p>
            <a:pPr algn="r" rtl="1"/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MA" dirty="0" smtClean="0"/>
              <a:t>أهداف تتعلق بالمنظمة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ar-MA" dirty="0" smtClean="0"/>
              <a:t>تحقيق طموحات شخصية لتحقيق الذات</a:t>
            </a:r>
          </a:p>
          <a:p>
            <a:pPr algn="r" rtl="1"/>
            <a:r>
              <a:rPr lang="ar-MA" dirty="0" smtClean="0"/>
              <a:t>تحسين الجانب الذاتي للمؤسسة</a:t>
            </a:r>
          </a:p>
          <a:p>
            <a:pPr algn="r" rtl="1"/>
            <a:r>
              <a:rPr lang="ar-MA" dirty="0" smtClean="0"/>
              <a:t>الرفع من مستوى الأداء</a:t>
            </a:r>
          </a:p>
          <a:p>
            <a:pPr algn="r" rtl="1"/>
            <a:r>
              <a:rPr lang="ar-MA" dirty="0" smtClean="0"/>
              <a:t>المزيد من تعبئة الجهود الجماعية للعاملين</a:t>
            </a:r>
          </a:p>
          <a:p>
            <a:pPr algn="r" rtl="1"/>
            <a:r>
              <a:rPr lang="ar-MA" dirty="0" smtClean="0"/>
              <a:t>تحقيق التكامل بين الرغبات والأهداف الشخصية للأفراد العاملين بالمؤسسة</a:t>
            </a:r>
          </a:p>
          <a:p>
            <a:pPr algn="r" rtl="1"/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MA" dirty="0" smtClean="0"/>
              <a:t>أهداف ذاتية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MA" dirty="0" smtClean="0"/>
              <a:t>أهداف التغيير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01752" y="1357298"/>
            <a:ext cx="8503920" cy="5000660"/>
          </a:xfrm>
        </p:spPr>
        <p:txBody>
          <a:bodyPr/>
          <a:lstStyle/>
          <a:p>
            <a:pPr algn="r" rtl="1">
              <a:buNone/>
            </a:pPr>
            <a:endParaRPr lang="ar-MA" dirty="0" smtClean="0"/>
          </a:p>
        </p:txBody>
      </p:sp>
      <p:graphicFrame>
        <p:nvGraphicFramePr>
          <p:cNvPr id="4" name="Diagramme 3"/>
          <p:cNvGraphicFramePr/>
          <p:nvPr/>
        </p:nvGraphicFramePr>
        <p:xfrm>
          <a:off x="1357290" y="21431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61</TotalTime>
  <Words>165</Words>
  <Application>Microsoft Office PowerPoint</Application>
  <PresentationFormat>Affichage à l'écran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Civil</vt:lpstr>
      <vt:lpstr>مجزوءة قيادة التغيير</vt:lpstr>
      <vt:lpstr>أهداف التغيير</vt:lpstr>
      <vt:lpstr>أهداف تتعلق بالمنظمة</vt:lpstr>
      <vt:lpstr>أهداف ذاتية</vt:lpstr>
      <vt:lpstr>أهداف التغيير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مجزوءة قيادة التغيير</dc:title>
  <dc:creator>ilias.akhayar</dc:creator>
  <cp:lastModifiedBy>ilias.akhayar</cp:lastModifiedBy>
  <cp:revision>6</cp:revision>
  <dcterms:created xsi:type="dcterms:W3CDTF">2016-03-29T07:30:04Z</dcterms:created>
  <dcterms:modified xsi:type="dcterms:W3CDTF">2016-03-29T08:31:15Z</dcterms:modified>
</cp:coreProperties>
</file>