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rchivos\Formula%201\2012\12_02%20Malasia\Analisis%20GAP%20Malas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rchivos\Formula%201\2012\12_02%20Malasia\Analisis%20GAP%20Malas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(3)'!$H$1</c:f>
              <c:strCache>
                <c:ptCount val="1"/>
                <c:pt idx="0">
                  <c:v>VET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(3)'!$H$2:$H$57</c:f>
              <c:numCache>
                <c:formatCode>General</c:formatCode>
                <c:ptCount val="56"/>
                <c:pt idx="0">
                  <c:v>3.0750000000000002</c:v>
                </c:pt>
                <c:pt idx="1">
                  <c:v>4.8380000000000001</c:v>
                </c:pt>
                <c:pt idx="2">
                  <c:v>7.5919999999999996</c:v>
                </c:pt>
                <c:pt idx="3">
                  <c:v>10.124000000000001</c:v>
                </c:pt>
                <c:pt idx="4">
                  <c:v>15.991</c:v>
                </c:pt>
                <c:pt idx="5">
                  <c:v>21.858000000000001</c:v>
                </c:pt>
                <c:pt idx="6">
                  <c:v>6.42</c:v>
                </c:pt>
                <c:pt idx="7">
                  <c:v>5.2149999999999999</c:v>
                </c:pt>
                <c:pt idx="8">
                  <c:v>5.0730000000000004</c:v>
                </c:pt>
                <c:pt idx="9">
                  <c:v>4.883</c:v>
                </c:pt>
                <c:pt idx="10">
                  <c:v>3.9180000000000001</c:v>
                </c:pt>
                <c:pt idx="11">
                  <c:v>3.355</c:v>
                </c:pt>
                <c:pt idx="12">
                  <c:v>2.746</c:v>
                </c:pt>
                <c:pt idx="13">
                  <c:v>5.2009999999999996</c:v>
                </c:pt>
                <c:pt idx="14">
                  <c:v>7.8484999999999996</c:v>
                </c:pt>
                <c:pt idx="15">
                  <c:v>10.496</c:v>
                </c:pt>
                <c:pt idx="16">
                  <c:v>11.955</c:v>
                </c:pt>
                <c:pt idx="17">
                  <c:v>14.167999999999999</c:v>
                </c:pt>
                <c:pt idx="18">
                  <c:v>16.145</c:v>
                </c:pt>
                <c:pt idx="19">
                  <c:v>17.812000000000001</c:v>
                </c:pt>
                <c:pt idx="20">
                  <c:v>18.728000000000002</c:v>
                </c:pt>
                <c:pt idx="21">
                  <c:v>20.571999999999999</c:v>
                </c:pt>
                <c:pt idx="22">
                  <c:v>20.8</c:v>
                </c:pt>
                <c:pt idx="23">
                  <c:v>21.587</c:v>
                </c:pt>
                <c:pt idx="24">
                  <c:v>21.957999999999998</c:v>
                </c:pt>
                <c:pt idx="25">
                  <c:v>22.491</c:v>
                </c:pt>
                <c:pt idx="26">
                  <c:v>22.698</c:v>
                </c:pt>
                <c:pt idx="27">
                  <c:v>23.152999999999999</c:v>
                </c:pt>
                <c:pt idx="28">
                  <c:v>23.463999999999999</c:v>
                </c:pt>
                <c:pt idx="29">
                  <c:v>23.983000000000001</c:v>
                </c:pt>
                <c:pt idx="30">
                  <c:v>24.225000000000001</c:v>
                </c:pt>
                <c:pt idx="31">
                  <c:v>23.974</c:v>
                </c:pt>
                <c:pt idx="32">
                  <c:v>23.97</c:v>
                </c:pt>
                <c:pt idx="33">
                  <c:v>23.756</c:v>
                </c:pt>
                <c:pt idx="34">
                  <c:v>23.968</c:v>
                </c:pt>
                <c:pt idx="35">
                  <c:v>23.814</c:v>
                </c:pt>
                <c:pt idx="36">
                  <c:v>24.385000000000002</c:v>
                </c:pt>
                <c:pt idx="37">
                  <c:v>24.452000000000002</c:v>
                </c:pt>
                <c:pt idx="38">
                  <c:v>24.821999999999999</c:v>
                </c:pt>
                <c:pt idx="39" formatCode="0.000">
                  <c:v>31.8125</c:v>
                </c:pt>
                <c:pt idx="40">
                  <c:v>38.802999999999997</c:v>
                </c:pt>
                <c:pt idx="41">
                  <c:v>23.024999999999999</c:v>
                </c:pt>
                <c:pt idx="42">
                  <c:v>21.266999999999999</c:v>
                </c:pt>
                <c:pt idx="43">
                  <c:v>19.754000000000001</c:v>
                </c:pt>
                <c:pt idx="44">
                  <c:v>18.582000000000001</c:v>
                </c:pt>
                <c:pt idx="45">
                  <c:v>17.84</c:v>
                </c:pt>
                <c:pt idx="46" formatCode="0.000">
                  <c:v>41.5745</c:v>
                </c:pt>
                <c:pt idx="47">
                  <c:v>65.308999999999997</c:v>
                </c:pt>
                <c:pt idx="48">
                  <c:v>64.816000000000003</c:v>
                </c:pt>
                <c:pt idx="49">
                  <c:v>63.999000000000002</c:v>
                </c:pt>
                <c:pt idx="50">
                  <c:v>64.652000000000001</c:v>
                </c:pt>
                <c:pt idx="51">
                  <c:v>64.994</c:v>
                </c:pt>
                <c:pt idx="52">
                  <c:v>67.23</c:v>
                </c:pt>
                <c:pt idx="53">
                  <c:v>72.308000000000007</c:v>
                </c:pt>
                <c:pt idx="54">
                  <c:v>74.537000000000006</c:v>
                </c:pt>
                <c:pt idx="55">
                  <c:v>75.527000000000001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'Hoja1 (3)'!$I$1</c:f>
              <c:strCache>
                <c:ptCount val="1"/>
                <c:pt idx="0">
                  <c:v>WEB</c:v>
                </c:pt>
              </c:strCache>
            </c:strRef>
          </c:tx>
          <c:spPr>
            <a:ln>
              <a:solidFill>
                <a:srgbClr val="00B0F0"/>
              </a:solidFill>
              <a:prstDash val="dash"/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(3)'!$I$2:$I$57</c:f>
              <c:numCache>
                <c:formatCode>General</c:formatCode>
                <c:ptCount val="56"/>
                <c:pt idx="0">
                  <c:v>2.0750000000000002</c:v>
                </c:pt>
                <c:pt idx="1">
                  <c:v>3.4089999999999998</c:v>
                </c:pt>
                <c:pt idx="2">
                  <c:v>4.5650000000000004</c:v>
                </c:pt>
                <c:pt idx="3">
                  <c:v>6.8710000000000004</c:v>
                </c:pt>
                <c:pt idx="4">
                  <c:v>9.1234999999999999</c:v>
                </c:pt>
                <c:pt idx="5">
                  <c:v>11.375999999999999</c:v>
                </c:pt>
                <c:pt idx="6">
                  <c:v>3.4670000000000001</c:v>
                </c:pt>
                <c:pt idx="7">
                  <c:v>3.399</c:v>
                </c:pt>
                <c:pt idx="8">
                  <c:v>2.6160000000000001</c:v>
                </c:pt>
                <c:pt idx="9">
                  <c:v>2.823</c:v>
                </c:pt>
                <c:pt idx="10">
                  <c:v>2.3250000000000002</c:v>
                </c:pt>
                <c:pt idx="11">
                  <c:v>1.9890000000000001</c:v>
                </c:pt>
                <c:pt idx="12">
                  <c:v>1.871</c:v>
                </c:pt>
                <c:pt idx="13">
                  <c:v>14.889999999999999</c:v>
                </c:pt>
                <c:pt idx="14">
                  <c:v>27.908999999999999</c:v>
                </c:pt>
                <c:pt idx="15">
                  <c:v>12.09</c:v>
                </c:pt>
                <c:pt idx="16">
                  <c:v>14.51</c:v>
                </c:pt>
                <c:pt idx="17">
                  <c:v>16.510999999999999</c:v>
                </c:pt>
                <c:pt idx="18">
                  <c:v>18.460999999999999</c:v>
                </c:pt>
                <c:pt idx="19">
                  <c:v>20.559000000000001</c:v>
                </c:pt>
                <c:pt idx="20">
                  <c:v>21.995999999999999</c:v>
                </c:pt>
                <c:pt idx="21">
                  <c:v>23.594000000000001</c:v>
                </c:pt>
                <c:pt idx="22">
                  <c:v>25.283999999999999</c:v>
                </c:pt>
                <c:pt idx="23">
                  <c:v>28.283000000000001</c:v>
                </c:pt>
                <c:pt idx="24">
                  <c:v>29.196999999999999</c:v>
                </c:pt>
                <c:pt idx="25">
                  <c:v>29.876999999999999</c:v>
                </c:pt>
                <c:pt idx="26">
                  <c:v>30.437999999999999</c:v>
                </c:pt>
                <c:pt idx="27">
                  <c:v>30.808</c:v>
                </c:pt>
                <c:pt idx="28">
                  <c:v>30.834</c:v>
                </c:pt>
                <c:pt idx="29">
                  <c:v>32.21</c:v>
                </c:pt>
                <c:pt idx="30">
                  <c:v>32.688000000000002</c:v>
                </c:pt>
                <c:pt idx="31">
                  <c:v>32.981999999999999</c:v>
                </c:pt>
                <c:pt idx="32">
                  <c:v>33.396000000000001</c:v>
                </c:pt>
                <c:pt idx="33">
                  <c:v>33.228000000000002</c:v>
                </c:pt>
                <c:pt idx="34">
                  <c:v>33.244</c:v>
                </c:pt>
                <c:pt idx="35">
                  <c:v>33.405999999999999</c:v>
                </c:pt>
                <c:pt idx="36">
                  <c:v>33.256</c:v>
                </c:pt>
                <c:pt idx="37">
                  <c:v>33.460999999999999</c:v>
                </c:pt>
                <c:pt idx="38">
                  <c:v>44.4315</c:v>
                </c:pt>
                <c:pt idx="39">
                  <c:v>55.402000000000001</c:v>
                </c:pt>
                <c:pt idx="40">
                  <c:v>44.774999999999999</c:v>
                </c:pt>
                <c:pt idx="41">
                  <c:v>27.398</c:v>
                </c:pt>
                <c:pt idx="42">
                  <c:v>24.891999999999999</c:v>
                </c:pt>
                <c:pt idx="43">
                  <c:v>23.231999999999999</c:v>
                </c:pt>
                <c:pt idx="44">
                  <c:v>21.760999999999999</c:v>
                </c:pt>
                <c:pt idx="45">
                  <c:v>21.120999999999999</c:v>
                </c:pt>
                <c:pt idx="46">
                  <c:v>22.047000000000001</c:v>
                </c:pt>
                <c:pt idx="47">
                  <c:v>21.431000000000001</c:v>
                </c:pt>
                <c:pt idx="48">
                  <c:v>20.782</c:v>
                </c:pt>
                <c:pt idx="49">
                  <c:v>20.225000000000001</c:v>
                </c:pt>
                <c:pt idx="50">
                  <c:v>19.981999999999999</c:v>
                </c:pt>
                <c:pt idx="51">
                  <c:v>19.271999999999998</c:v>
                </c:pt>
                <c:pt idx="52">
                  <c:v>18.734000000000002</c:v>
                </c:pt>
                <c:pt idx="53">
                  <c:v>18.925999999999998</c:v>
                </c:pt>
                <c:pt idx="54">
                  <c:v>18.166</c:v>
                </c:pt>
                <c:pt idx="55">
                  <c:v>17.687999999999999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'Hoja1 (3)'!$J$1</c:f>
              <c:strCache>
                <c:ptCount val="1"/>
                <c:pt idx="0">
                  <c:v>BUT</c:v>
                </c:pt>
              </c:strCache>
            </c:strRef>
          </c:tx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(3)'!$J$2:$J$57</c:f>
              <c:numCache>
                <c:formatCode>General</c:formatCode>
                <c:ptCount val="56"/>
                <c:pt idx="0">
                  <c:v>1.093</c:v>
                </c:pt>
                <c:pt idx="1">
                  <c:v>1.677</c:v>
                </c:pt>
                <c:pt idx="2">
                  <c:v>1.994</c:v>
                </c:pt>
                <c:pt idx="3">
                  <c:v>11.051</c:v>
                </c:pt>
                <c:pt idx="4">
                  <c:v>20.108000000000001</c:v>
                </c:pt>
                <c:pt idx="5">
                  <c:v>2.8660000000000001</c:v>
                </c:pt>
                <c:pt idx="6">
                  <c:v>2.3220000000000001</c:v>
                </c:pt>
                <c:pt idx="7">
                  <c:v>1.3859999999999999</c:v>
                </c:pt>
                <c:pt idx="8">
                  <c:v>1.367</c:v>
                </c:pt>
                <c:pt idx="9">
                  <c:v>0.58199999999999996</c:v>
                </c:pt>
                <c:pt idx="10">
                  <c:v>0.46700000000000003</c:v>
                </c:pt>
                <c:pt idx="11">
                  <c:v>0.53300000000000003</c:v>
                </c:pt>
                <c:pt idx="12">
                  <c:v>12.415000000000001</c:v>
                </c:pt>
                <c:pt idx="13">
                  <c:v>24.297000000000001</c:v>
                </c:pt>
                <c:pt idx="14">
                  <c:v>33.823</c:v>
                </c:pt>
                <c:pt idx="15">
                  <c:v>43.348999999999997</c:v>
                </c:pt>
                <c:pt idx="16">
                  <c:v>42.165999999999997</c:v>
                </c:pt>
                <c:pt idx="17">
                  <c:v>42.878</c:v>
                </c:pt>
                <c:pt idx="18">
                  <c:v>44.039000000000001</c:v>
                </c:pt>
                <c:pt idx="19">
                  <c:v>46.040999999999997</c:v>
                </c:pt>
                <c:pt idx="20">
                  <c:v>47.680999999999997</c:v>
                </c:pt>
                <c:pt idx="21">
                  <c:v>49.131999999999998</c:v>
                </c:pt>
                <c:pt idx="22">
                  <c:v>51.67</c:v>
                </c:pt>
                <c:pt idx="23">
                  <c:v>62.322499999999998</c:v>
                </c:pt>
                <c:pt idx="24">
                  <c:v>72.974999999999994</c:v>
                </c:pt>
                <c:pt idx="25">
                  <c:v>71.421000000000006</c:v>
                </c:pt>
                <c:pt idx="26">
                  <c:v>69.691000000000003</c:v>
                </c:pt>
                <c:pt idx="27">
                  <c:v>68.664000000000001</c:v>
                </c:pt>
                <c:pt idx="28">
                  <c:v>68.162999999999997</c:v>
                </c:pt>
                <c:pt idx="29">
                  <c:v>68.206000000000003</c:v>
                </c:pt>
                <c:pt idx="30">
                  <c:v>69.197000000000003</c:v>
                </c:pt>
                <c:pt idx="31">
                  <c:v>69.384</c:v>
                </c:pt>
                <c:pt idx="32">
                  <c:v>71.831000000000003</c:v>
                </c:pt>
                <c:pt idx="33">
                  <c:v>75.341999999999999</c:v>
                </c:pt>
                <c:pt idx="34">
                  <c:v>75.966999999999999</c:v>
                </c:pt>
                <c:pt idx="35">
                  <c:v>76.286000000000001</c:v>
                </c:pt>
                <c:pt idx="36">
                  <c:v>77.733000000000004</c:v>
                </c:pt>
                <c:pt idx="37">
                  <c:v>77.828999999999994</c:v>
                </c:pt>
                <c:pt idx="38">
                  <c:v>87.27</c:v>
                </c:pt>
                <c:pt idx="39">
                  <c:v>96.710999999999999</c:v>
                </c:pt>
                <c:pt idx="40">
                  <c:v>87.179000000000002</c:v>
                </c:pt>
                <c:pt idx="41">
                  <c:v>72.046000000000006</c:v>
                </c:pt>
                <c:pt idx="42">
                  <c:v>71.305000000000007</c:v>
                </c:pt>
                <c:pt idx="43">
                  <c:v>71.575999999999993</c:v>
                </c:pt>
                <c:pt idx="44">
                  <c:v>72.001000000000005</c:v>
                </c:pt>
                <c:pt idx="45">
                  <c:v>71.843999999999994</c:v>
                </c:pt>
                <c:pt idx="46">
                  <c:v>74.072999999999993</c:v>
                </c:pt>
                <c:pt idx="47">
                  <c:v>74.233000000000004</c:v>
                </c:pt>
                <c:pt idx="48">
                  <c:v>74.418999999999997</c:v>
                </c:pt>
                <c:pt idx="49">
                  <c:v>74.36</c:v>
                </c:pt>
                <c:pt idx="50">
                  <c:v>74.775999999999996</c:v>
                </c:pt>
                <c:pt idx="51">
                  <c:v>75.408000000000001</c:v>
                </c:pt>
                <c:pt idx="52">
                  <c:v>76.313000000000002</c:v>
                </c:pt>
                <c:pt idx="53">
                  <c:v>77.381</c:v>
                </c:pt>
                <c:pt idx="54">
                  <c:v>77.620999999999995</c:v>
                </c:pt>
                <c:pt idx="55">
                  <c:v>79.718999999999994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'Hoja1 (3)'!$K$1</c:f>
              <c:strCache>
                <c:ptCount val="1"/>
                <c:pt idx="0">
                  <c:v>HAM</c:v>
                </c:pt>
              </c:strCache>
            </c:strRef>
          </c:tx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(3)'!$K$2:$K$57</c:f>
              <c:numCache>
                <c:formatCode>General</c:formatCode>
                <c:ptCount val="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12.359</c:v>
                </c:pt>
                <c:pt idx="14">
                  <c:v>24.718</c:v>
                </c:pt>
                <c:pt idx="15">
                  <c:v>6.383</c:v>
                </c:pt>
                <c:pt idx="16">
                  <c:v>7.61</c:v>
                </c:pt>
                <c:pt idx="17">
                  <c:v>9.0020000000000007</c:v>
                </c:pt>
                <c:pt idx="18">
                  <c:v>10.209</c:v>
                </c:pt>
                <c:pt idx="19">
                  <c:v>11.253</c:v>
                </c:pt>
                <c:pt idx="20">
                  <c:v>11.596</c:v>
                </c:pt>
                <c:pt idx="21">
                  <c:v>12.282</c:v>
                </c:pt>
                <c:pt idx="22">
                  <c:v>13.052</c:v>
                </c:pt>
                <c:pt idx="23">
                  <c:v>14.148</c:v>
                </c:pt>
                <c:pt idx="24">
                  <c:v>14.577</c:v>
                </c:pt>
                <c:pt idx="25">
                  <c:v>14.807</c:v>
                </c:pt>
                <c:pt idx="26">
                  <c:v>14.567</c:v>
                </c:pt>
                <c:pt idx="27">
                  <c:v>14.811</c:v>
                </c:pt>
                <c:pt idx="28">
                  <c:v>15.101000000000001</c:v>
                </c:pt>
                <c:pt idx="29">
                  <c:v>15.513999999999999</c:v>
                </c:pt>
                <c:pt idx="30">
                  <c:v>15.212999999999999</c:v>
                </c:pt>
                <c:pt idx="31">
                  <c:v>15.03</c:v>
                </c:pt>
                <c:pt idx="32">
                  <c:v>15.297000000000001</c:v>
                </c:pt>
                <c:pt idx="33">
                  <c:v>15.191000000000001</c:v>
                </c:pt>
                <c:pt idx="34">
                  <c:v>15.212</c:v>
                </c:pt>
                <c:pt idx="35">
                  <c:v>14.313000000000001</c:v>
                </c:pt>
                <c:pt idx="36">
                  <c:v>14.321</c:v>
                </c:pt>
                <c:pt idx="37">
                  <c:v>14.411</c:v>
                </c:pt>
                <c:pt idx="38">
                  <c:v>13.874000000000001</c:v>
                </c:pt>
                <c:pt idx="39">
                  <c:v>12.138999999999999</c:v>
                </c:pt>
                <c:pt idx="40">
                  <c:v>15.545999999999999</c:v>
                </c:pt>
                <c:pt idx="41">
                  <c:v>18.952999999999999</c:v>
                </c:pt>
                <c:pt idx="42">
                  <c:v>17.266999999999999</c:v>
                </c:pt>
                <c:pt idx="43">
                  <c:v>16.344999999999999</c:v>
                </c:pt>
                <c:pt idx="44">
                  <c:v>15.352</c:v>
                </c:pt>
                <c:pt idx="45">
                  <c:v>14.976000000000001</c:v>
                </c:pt>
                <c:pt idx="46">
                  <c:v>16</c:v>
                </c:pt>
                <c:pt idx="47">
                  <c:v>15.622999999999999</c:v>
                </c:pt>
                <c:pt idx="48">
                  <c:v>15.164999999999999</c:v>
                </c:pt>
                <c:pt idx="49">
                  <c:v>14.545</c:v>
                </c:pt>
                <c:pt idx="50">
                  <c:v>14.337</c:v>
                </c:pt>
                <c:pt idx="51">
                  <c:v>14.337999999999999</c:v>
                </c:pt>
                <c:pt idx="52">
                  <c:v>14.448</c:v>
                </c:pt>
                <c:pt idx="53">
                  <c:v>14.473000000000001</c:v>
                </c:pt>
                <c:pt idx="54">
                  <c:v>14.106</c:v>
                </c:pt>
                <c:pt idx="55">
                  <c:v>14.590999999999999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'Hoja1 (3)'!$L$1</c:f>
              <c:strCache>
                <c:ptCount val="1"/>
                <c:pt idx="0">
                  <c:v>ALO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(3)'!$L$2:$L$57</c:f>
              <c:numCache>
                <c:formatCode>General</c:formatCode>
                <c:ptCount val="56"/>
                <c:pt idx="0">
                  <c:v>3.7890000000000001</c:v>
                </c:pt>
                <c:pt idx="1">
                  <c:v>5.99</c:v>
                </c:pt>
                <c:pt idx="2">
                  <c:v>8.4570000000000007</c:v>
                </c:pt>
                <c:pt idx="3">
                  <c:v>19.033999999999999</c:v>
                </c:pt>
                <c:pt idx="4">
                  <c:v>29.611000000000001</c:v>
                </c:pt>
                <c:pt idx="5">
                  <c:v>15.994</c:v>
                </c:pt>
                <c:pt idx="6">
                  <c:v>4.7960000000000003</c:v>
                </c:pt>
                <c:pt idx="7">
                  <c:v>4.25</c:v>
                </c:pt>
                <c:pt idx="8">
                  <c:v>4.6689999999999996</c:v>
                </c:pt>
                <c:pt idx="9">
                  <c:v>4.1890000000000001</c:v>
                </c:pt>
                <c:pt idx="10">
                  <c:v>2.73</c:v>
                </c:pt>
                <c:pt idx="11">
                  <c:v>2.577</c:v>
                </c:pt>
                <c:pt idx="12">
                  <c:v>2.1349999999999998</c:v>
                </c:pt>
                <c:pt idx="13">
                  <c:v>11.143000000000001</c:v>
                </c:pt>
                <c:pt idx="14">
                  <c:v>20.151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7.1524999999999999</c:v>
                </c:pt>
                <c:pt idx="40">
                  <c:v>14.305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'Hoja1 (3)'!$M$1</c:f>
              <c:strCache>
                <c:ptCount val="1"/>
                <c:pt idx="0">
                  <c:v>MAS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(3)'!$M$2:$M$57</c:f>
              <c:numCache>
                <c:formatCode>General</c:formatCode>
                <c:ptCount val="56"/>
                <c:pt idx="0">
                  <c:v>8.8439999999999994</c:v>
                </c:pt>
                <c:pt idx="1">
                  <c:v>12.489000000000001</c:v>
                </c:pt>
                <c:pt idx="2">
                  <c:v>26.394500000000001</c:v>
                </c:pt>
                <c:pt idx="3">
                  <c:v>40.299999999999997</c:v>
                </c:pt>
                <c:pt idx="4">
                  <c:v>38.244999999999997</c:v>
                </c:pt>
                <c:pt idx="5">
                  <c:v>31.706</c:v>
                </c:pt>
                <c:pt idx="6">
                  <c:v>10.222</c:v>
                </c:pt>
                <c:pt idx="7">
                  <c:v>8.6199999999999992</c:v>
                </c:pt>
                <c:pt idx="8">
                  <c:v>7.5019999999999998</c:v>
                </c:pt>
                <c:pt idx="9">
                  <c:v>6.9349999999999996</c:v>
                </c:pt>
                <c:pt idx="10">
                  <c:v>7.1349999999999998</c:v>
                </c:pt>
                <c:pt idx="11">
                  <c:v>5.4180000000000001</c:v>
                </c:pt>
                <c:pt idx="12">
                  <c:v>3.863</c:v>
                </c:pt>
                <c:pt idx="13">
                  <c:v>16.38</c:v>
                </c:pt>
                <c:pt idx="14">
                  <c:v>28.896999999999998</c:v>
                </c:pt>
                <c:pt idx="15">
                  <c:v>12.942</c:v>
                </c:pt>
                <c:pt idx="16">
                  <c:v>15.472</c:v>
                </c:pt>
                <c:pt idx="17">
                  <c:v>18.366</c:v>
                </c:pt>
                <c:pt idx="18">
                  <c:v>20.603999999999999</c:v>
                </c:pt>
                <c:pt idx="19">
                  <c:v>22.677</c:v>
                </c:pt>
                <c:pt idx="20">
                  <c:v>24.242000000000001</c:v>
                </c:pt>
                <c:pt idx="21">
                  <c:v>26.864999999999998</c:v>
                </c:pt>
                <c:pt idx="22">
                  <c:v>29.138999999999999</c:v>
                </c:pt>
                <c:pt idx="23">
                  <c:v>31.611999999999998</c:v>
                </c:pt>
                <c:pt idx="24">
                  <c:v>33.107999999999997</c:v>
                </c:pt>
                <c:pt idx="25">
                  <c:v>38.840000000000003</c:v>
                </c:pt>
                <c:pt idx="26">
                  <c:v>51.456499999999998</c:v>
                </c:pt>
                <c:pt idx="27">
                  <c:v>64.072999999999993</c:v>
                </c:pt>
                <c:pt idx="28">
                  <c:v>64.3</c:v>
                </c:pt>
                <c:pt idx="29">
                  <c:v>64.977000000000004</c:v>
                </c:pt>
                <c:pt idx="30">
                  <c:v>66.242000000000004</c:v>
                </c:pt>
                <c:pt idx="31">
                  <c:v>68.495000000000005</c:v>
                </c:pt>
                <c:pt idx="32">
                  <c:v>71.338999999999999</c:v>
                </c:pt>
                <c:pt idx="33">
                  <c:v>74.92</c:v>
                </c:pt>
                <c:pt idx="34">
                  <c:v>78.697000000000003</c:v>
                </c:pt>
                <c:pt idx="35">
                  <c:v>82.539000000000001</c:v>
                </c:pt>
                <c:pt idx="36">
                  <c:v>88.292000000000002</c:v>
                </c:pt>
                <c:pt idx="37">
                  <c:v>120</c:v>
                </c:pt>
                <c:pt idx="38">
                  <c:v>120</c:v>
                </c:pt>
                <c:pt idx="39">
                  <c:v>113.761</c:v>
                </c:pt>
                <c:pt idx="40">
                  <c:v>105.026</c:v>
                </c:pt>
                <c:pt idx="41">
                  <c:v>90.638999999999996</c:v>
                </c:pt>
                <c:pt idx="42">
                  <c:v>90.257999999999996</c:v>
                </c:pt>
                <c:pt idx="43">
                  <c:v>90.072999999999993</c:v>
                </c:pt>
                <c:pt idx="44">
                  <c:v>90.302000000000007</c:v>
                </c:pt>
                <c:pt idx="45">
                  <c:v>91.158000000000001</c:v>
                </c:pt>
                <c:pt idx="46">
                  <c:v>92.120999999999995</c:v>
                </c:pt>
                <c:pt idx="47">
                  <c:v>92.709000000000003</c:v>
                </c:pt>
                <c:pt idx="48">
                  <c:v>92.938999999999993</c:v>
                </c:pt>
                <c:pt idx="49">
                  <c:v>93.1</c:v>
                </c:pt>
                <c:pt idx="50">
                  <c:v>93.551000000000002</c:v>
                </c:pt>
                <c:pt idx="51">
                  <c:v>94.58</c:v>
                </c:pt>
                <c:pt idx="52">
                  <c:v>96.164000000000001</c:v>
                </c:pt>
                <c:pt idx="53">
                  <c:v>97.067999999999998</c:v>
                </c:pt>
                <c:pt idx="54">
                  <c:v>97.385999999999996</c:v>
                </c:pt>
                <c:pt idx="55">
                  <c:v>97.319000000000003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'Hoja1 (3)'!$N$1</c:f>
              <c:strCache>
                <c:ptCount val="1"/>
                <c:pt idx="0">
                  <c:v>PER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(3)'!$N$2:$N$57</c:f>
              <c:numCache>
                <c:formatCode>General</c:formatCode>
                <c:ptCount val="56"/>
                <c:pt idx="0">
                  <c:v>30.132999999999999</c:v>
                </c:pt>
                <c:pt idx="1">
                  <c:v>30.81</c:v>
                </c:pt>
                <c:pt idx="2">
                  <c:v>32.86</c:v>
                </c:pt>
                <c:pt idx="3">
                  <c:v>31.73</c:v>
                </c:pt>
                <c:pt idx="4">
                  <c:v>26</c:v>
                </c:pt>
                <c:pt idx="5">
                  <c:v>9.2560000000000002</c:v>
                </c:pt>
                <c:pt idx="6">
                  <c:v>2.7450000000000001</c:v>
                </c:pt>
                <c:pt idx="7">
                  <c:v>1.782</c:v>
                </c:pt>
                <c:pt idx="8">
                  <c:v>3.5910000000000002</c:v>
                </c:pt>
                <c:pt idx="9">
                  <c:v>1.74</c:v>
                </c:pt>
                <c:pt idx="10">
                  <c:v>1.1879999999999999</c:v>
                </c:pt>
                <c:pt idx="11">
                  <c:v>1.1870000000000001</c:v>
                </c:pt>
                <c:pt idx="12">
                  <c:v>1.391</c:v>
                </c:pt>
                <c:pt idx="13">
                  <c:v>0</c:v>
                </c:pt>
                <c:pt idx="14">
                  <c:v>1.2490000000000001</c:v>
                </c:pt>
                <c:pt idx="15">
                  <c:v>2.4980000000000002</c:v>
                </c:pt>
                <c:pt idx="16">
                  <c:v>2.97</c:v>
                </c:pt>
                <c:pt idx="17">
                  <c:v>3.3929999999999998</c:v>
                </c:pt>
                <c:pt idx="18">
                  <c:v>4.3849999999999998</c:v>
                </c:pt>
                <c:pt idx="19">
                  <c:v>4.7359999999999998</c:v>
                </c:pt>
                <c:pt idx="20">
                  <c:v>4.4619999999999997</c:v>
                </c:pt>
                <c:pt idx="21">
                  <c:v>5.0979999999999999</c:v>
                </c:pt>
                <c:pt idx="22">
                  <c:v>5.69</c:v>
                </c:pt>
                <c:pt idx="23">
                  <c:v>6.1989999999999998</c:v>
                </c:pt>
                <c:pt idx="24">
                  <c:v>6.0279999999999996</c:v>
                </c:pt>
                <c:pt idx="25">
                  <c:v>6.7510000000000003</c:v>
                </c:pt>
                <c:pt idx="26">
                  <c:v>6.1079999999999997</c:v>
                </c:pt>
                <c:pt idx="27">
                  <c:v>7.7830000000000004</c:v>
                </c:pt>
                <c:pt idx="28">
                  <c:v>7.6379999999999999</c:v>
                </c:pt>
                <c:pt idx="29">
                  <c:v>7.7949999999999999</c:v>
                </c:pt>
                <c:pt idx="30">
                  <c:v>7.415</c:v>
                </c:pt>
                <c:pt idx="31">
                  <c:v>6.7380000000000004</c:v>
                </c:pt>
                <c:pt idx="32">
                  <c:v>6.391</c:v>
                </c:pt>
                <c:pt idx="33">
                  <c:v>5.7160000000000002</c:v>
                </c:pt>
                <c:pt idx="34">
                  <c:v>4.9850000000000003</c:v>
                </c:pt>
                <c:pt idx="35">
                  <c:v>3.9580000000000002</c:v>
                </c:pt>
                <c:pt idx="36">
                  <c:v>3.2559999999999998</c:v>
                </c:pt>
                <c:pt idx="37">
                  <c:v>2.31</c:v>
                </c:pt>
                <c:pt idx="38">
                  <c:v>1.339</c:v>
                </c:pt>
                <c:pt idx="39">
                  <c:v>0</c:v>
                </c:pt>
                <c:pt idx="40">
                  <c:v>3.59</c:v>
                </c:pt>
                <c:pt idx="41">
                  <c:v>7.18</c:v>
                </c:pt>
                <c:pt idx="42">
                  <c:v>5.7690000000000001</c:v>
                </c:pt>
                <c:pt idx="43">
                  <c:v>3.9089999999999998</c:v>
                </c:pt>
                <c:pt idx="44">
                  <c:v>3.274</c:v>
                </c:pt>
                <c:pt idx="45">
                  <c:v>2.3540000000000001</c:v>
                </c:pt>
                <c:pt idx="46">
                  <c:v>1.8740000000000001</c:v>
                </c:pt>
                <c:pt idx="47">
                  <c:v>0.93100000000000005</c:v>
                </c:pt>
                <c:pt idx="48">
                  <c:v>0.57499999999999996</c:v>
                </c:pt>
                <c:pt idx="49">
                  <c:v>5.3369999999999997</c:v>
                </c:pt>
                <c:pt idx="50">
                  <c:v>4.7939999999999996</c:v>
                </c:pt>
                <c:pt idx="51">
                  <c:v>4.5540000000000003</c:v>
                </c:pt>
                <c:pt idx="52">
                  <c:v>3.911</c:v>
                </c:pt>
                <c:pt idx="53">
                  <c:v>3.2429999999999999</c:v>
                </c:pt>
                <c:pt idx="54">
                  <c:v>2.597</c:v>
                </c:pt>
                <c:pt idx="55">
                  <c:v>2.2629999999999999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'Hoja1 (3)'!$O$1</c:f>
              <c:strCache>
                <c:ptCount val="1"/>
                <c:pt idx="0">
                  <c:v>RAI</c:v>
                </c:pt>
              </c:strCache>
            </c:strRef>
          </c:tx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(3)'!$O$2:$O$57</c:f>
              <c:numCache>
                <c:formatCode>General</c:formatCode>
                <c:ptCount val="56"/>
                <c:pt idx="0">
                  <c:v>7.07</c:v>
                </c:pt>
                <c:pt idx="1">
                  <c:v>10.093999999999999</c:v>
                </c:pt>
                <c:pt idx="2">
                  <c:v>13.911</c:v>
                </c:pt>
                <c:pt idx="3">
                  <c:v>17.324000000000002</c:v>
                </c:pt>
                <c:pt idx="4">
                  <c:v>29.460999999999999</c:v>
                </c:pt>
                <c:pt idx="5">
                  <c:v>41.597999999999999</c:v>
                </c:pt>
                <c:pt idx="6">
                  <c:v>17.785</c:v>
                </c:pt>
                <c:pt idx="7">
                  <c:v>16.725000000000001</c:v>
                </c:pt>
                <c:pt idx="8">
                  <c:v>12.768000000000001</c:v>
                </c:pt>
                <c:pt idx="9">
                  <c:v>12.548999999999999</c:v>
                </c:pt>
                <c:pt idx="10">
                  <c:v>12.933</c:v>
                </c:pt>
                <c:pt idx="11">
                  <c:v>9.6509999999999998</c:v>
                </c:pt>
                <c:pt idx="12">
                  <c:v>19.381</c:v>
                </c:pt>
                <c:pt idx="13">
                  <c:v>29.111000000000001</c:v>
                </c:pt>
                <c:pt idx="14">
                  <c:v>27.007000000000001</c:v>
                </c:pt>
                <c:pt idx="15">
                  <c:v>11.458</c:v>
                </c:pt>
                <c:pt idx="16">
                  <c:v>13.233000000000001</c:v>
                </c:pt>
                <c:pt idx="17">
                  <c:v>15.335000000000001</c:v>
                </c:pt>
                <c:pt idx="18">
                  <c:v>16.87</c:v>
                </c:pt>
                <c:pt idx="19">
                  <c:v>18.521999999999998</c:v>
                </c:pt>
                <c:pt idx="20">
                  <c:v>19.771000000000001</c:v>
                </c:pt>
                <c:pt idx="21">
                  <c:v>21.763000000000002</c:v>
                </c:pt>
                <c:pt idx="22">
                  <c:v>24.411999999999999</c:v>
                </c:pt>
                <c:pt idx="23">
                  <c:v>25.178999999999998</c:v>
                </c:pt>
                <c:pt idx="24">
                  <c:v>25.771000000000001</c:v>
                </c:pt>
                <c:pt idx="25">
                  <c:v>27.326000000000001</c:v>
                </c:pt>
                <c:pt idx="26">
                  <c:v>27.846</c:v>
                </c:pt>
                <c:pt idx="27">
                  <c:v>28.885999999999999</c:v>
                </c:pt>
                <c:pt idx="28">
                  <c:v>29.599</c:v>
                </c:pt>
                <c:pt idx="29">
                  <c:v>31.346</c:v>
                </c:pt>
                <c:pt idx="30">
                  <c:v>31.863</c:v>
                </c:pt>
                <c:pt idx="31">
                  <c:v>32.082000000000001</c:v>
                </c:pt>
                <c:pt idx="32">
                  <c:v>31.931999999999999</c:v>
                </c:pt>
                <c:pt idx="33">
                  <c:v>31.625</c:v>
                </c:pt>
                <c:pt idx="34">
                  <c:v>31.579000000000001</c:v>
                </c:pt>
                <c:pt idx="35">
                  <c:v>30.981000000000002</c:v>
                </c:pt>
                <c:pt idx="36">
                  <c:v>31.454999999999998</c:v>
                </c:pt>
                <c:pt idx="37">
                  <c:v>32.39</c:v>
                </c:pt>
                <c:pt idx="38">
                  <c:v>33.122</c:v>
                </c:pt>
                <c:pt idx="39">
                  <c:v>42.269999999999996</c:v>
                </c:pt>
                <c:pt idx="40">
                  <c:v>51.417999999999999</c:v>
                </c:pt>
                <c:pt idx="41">
                  <c:v>36.997</c:v>
                </c:pt>
                <c:pt idx="42">
                  <c:v>36.298000000000002</c:v>
                </c:pt>
                <c:pt idx="43">
                  <c:v>35.762</c:v>
                </c:pt>
                <c:pt idx="44">
                  <c:v>35.679000000000002</c:v>
                </c:pt>
                <c:pt idx="45">
                  <c:v>35.658000000000001</c:v>
                </c:pt>
                <c:pt idx="46">
                  <c:v>36.61</c:v>
                </c:pt>
                <c:pt idx="47">
                  <c:v>36.021000000000001</c:v>
                </c:pt>
                <c:pt idx="48">
                  <c:v>35.901000000000003</c:v>
                </c:pt>
                <c:pt idx="49">
                  <c:v>34.781999999999996</c:v>
                </c:pt>
                <c:pt idx="50">
                  <c:v>33.997</c:v>
                </c:pt>
                <c:pt idx="51">
                  <c:v>33.82</c:v>
                </c:pt>
                <c:pt idx="52">
                  <c:v>32.862000000000002</c:v>
                </c:pt>
                <c:pt idx="53">
                  <c:v>31.898</c:v>
                </c:pt>
                <c:pt idx="54">
                  <c:v>30.52</c:v>
                </c:pt>
                <c:pt idx="55">
                  <c:v>29.456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82944"/>
        <c:axId val="22484480"/>
      </c:lineChart>
      <c:catAx>
        <c:axId val="22482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484480"/>
        <c:crosses val="autoZero"/>
        <c:auto val="1"/>
        <c:lblAlgn val="ctr"/>
        <c:lblOffset val="100"/>
        <c:noMultiLvlLbl val="0"/>
      </c:catAx>
      <c:valAx>
        <c:axId val="22484480"/>
        <c:scaling>
          <c:orientation val="minMax"/>
          <c:max val="1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482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965005694940837"/>
          <c:y val="0.36095478827970201"/>
          <c:w val="8.1746562938354639E-2"/>
          <c:h val="0.27809042344059598"/>
        </c:manualLayout>
      </c:layout>
      <c:overlay val="0"/>
      <c:txPr>
        <a:bodyPr/>
        <a:lstStyle/>
        <a:p>
          <a:pPr>
            <a:defRPr sz="9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'Hoja1 (3)'!$H$1</c:f>
              <c:strCache>
                <c:ptCount val="1"/>
                <c:pt idx="0">
                  <c:v>VET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(3)'!$H$2:$H$57</c:f>
              <c:numCache>
                <c:formatCode>General</c:formatCode>
                <c:ptCount val="56"/>
                <c:pt idx="0">
                  <c:v>3.0750000000000002</c:v>
                </c:pt>
                <c:pt idx="1">
                  <c:v>4.8380000000000001</c:v>
                </c:pt>
                <c:pt idx="2">
                  <c:v>7.5919999999999996</c:v>
                </c:pt>
                <c:pt idx="3">
                  <c:v>10.124000000000001</c:v>
                </c:pt>
                <c:pt idx="4">
                  <c:v>15.991</c:v>
                </c:pt>
                <c:pt idx="5">
                  <c:v>21.858000000000001</c:v>
                </c:pt>
                <c:pt idx="6">
                  <c:v>6.42</c:v>
                </c:pt>
                <c:pt idx="7">
                  <c:v>5.2149999999999999</c:v>
                </c:pt>
                <c:pt idx="8">
                  <c:v>5.0730000000000004</c:v>
                </c:pt>
                <c:pt idx="9">
                  <c:v>4.883</c:v>
                </c:pt>
                <c:pt idx="10">
                  <c:v>3.9180000000000001</c:v>
                </c:pt>
                <c:pt idx="11">
                  <c:v>3.355</c:v>
                </c:pt>
                <c:pt idx="12">
                  <c:v>2.746</c:v>
                </c:pt>
                <c:pt idx="13">
                  <c:v>5.2009999999999996</c:v>
                </c:pt>
                <c:pt idx="14">
                  <c:v>7.8484999999999996</c:v>
                </c:pt>
                <c:pt idx="15">
                  <c:v>10.496</c:v>
                </c:pt>
                <c:pt idx="16">
                  <c:v>11.955</c:v>
                </c:pt>
                <c:pt idx="17">
                  <c:v>14.167999999999999</c:v>
                </c:pt>
                <c:pt idx="18">
                  <c:v>16.145</c:v>
                </c:pt>
                <c:pt idx="19">
                  <c:v>17.812000000000001</c:v>
                </c:pt>
                <c:pt idx="20">
                  <c:v>18.728000000000002</c:v>
                </c:pt>
                <c:pt idx="21">
                  <c:v>20.571999999999999</c:v>
                </c:pt>
                <c:pt idx="22">
                  <c:v>20.8</c:v>
                </c:pt>
                <c:pt idx="23">
                  <c:v>21.587</c:v>
                </c:pt>
                <c:pt idx="24">
                  <c:v>21.957999999999998</c:v>
                </c:pt>
                <c:pt idx="25">
                  <c:v>22.491</c:v>
                </c:pt>
                <c:pt idx="26">
                  <c:v>22.698</c:v>
                </c:pt>
                <c:pt idx="27">
                  <c:v>23.152999999999999</c:v>
                </c:pt>
                <c:pt idx="28">
                  <c:v>23.463999999999999</c:v>
                </c:pt>
                <c:pt idx="29">
                  <c:v>23.983000000000001</c:v>
                </c:pt>
                <c:pt idx="30">
                  <c:v>24.225000000000001</c:v>
                </c:pt>
                <c:pt idx="31">
                  <c:v>23.974</c:v>
                </c:pt>
                <c:pt idx="32">
                  <c:v>23.97</c:v>
                </c:pt>
                <c:pt idx="33">
                  <c:v>23.756</c:v>
                </c:pt>
                <c:pt idx="34">
                  <c:v>23.968</c:v>
                </c:pt>
                <c:pt idx="35">
                  <c:v>23.814</c:v>
                </c:pt>
                <c:pt idx="36">
                  <c:v>24.385000000000002</c:v>
                </c:pt>
                <c:pt idx="37">
                  <c:v>24.452000000000002</c:v>
                </c:pt>
                <c:pt idx="38">
                  <c:v>24.821999999999999</c:v>
                </c:pt>
                <c:pt idx="39" formatCode="0.000">
                  <c:v>31.8125</c:v>
                </c:pt>
                <c:pt idx="40">
                  <c:v>38.802999999999997</c:v>
                </c:pt>
                <c:pt idx="41">
                  <c:v>23.024999999999999</c:v>
                </c:pt>
                <c:pt idx="42">
                  <c:v>21.266999999999999</c:v>
                </c:pt>
                <c:pt idx="43">
                  <c:v>19.754000000000001</c:v>
                </c:pt>
                <c:pt idx="44">
                  <c:v>18.582000000000001</c:v>
                </c:pt>
                <c:pt idx="45">
                  <c:v>17.84</c:v>
                </c:pt>
                <c:pt idx="46" formatCode="0.000">
                  <c:v>41.5745</c:v>
                </c:pt>
                <c:pt idx="47">
                  <c:v>65.308999999999997</c:v>
                </c:pt>
                <c:pt idx="48">
                  <c:v>64.816000000000003</c:v>
                </c:pt>
                <c:pt idx="49">
                  <c:v>63.999000000000002</c:v>
                </c:pt>
                <c:pt idx="50">
                  <c:v>64.652000000000001</c:v>
                </c:pt>
                <c:pt idx="51">
                  <c:v>64.994</c:v>
                </c:pt>
                <c:pt idx="52">
                  <c:v>67.23</c:v>
                </c:pt>
                <c:pt idx="53">
                  <c:v>72.308000000000007</c:v>
                </c:pt>
                <c:pt idx="54">
                  <c:v>74.537000000000006</c:v>
                </c:pt>
                <c:pt idx="55">
                  <c:v>75.527000000000001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'Hoja1 (3)'!$I$1</c:f>
              <c:strCache>
                <c:ptCount val="1"/>
                <c:pt idx="0">
                  <c:v>WEB</c:v>
                </c:pt>
              </c:strCache>
            </c:strRef>
          </c:tx>
          <c:spPr>
            <a:ln>
              <a:solidFill>
                <a:srgbClr val="00B0F0"/>
              </a:solidFill>
              <a:prstDash val="dash"/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(3)'!$I$2:$I$57</c:f>
              <c:numCache>
                <c:formatCode>General</c:formatCode>
                <c:ptCount val="56"/>
                <c:pt idx="0">
                  <c:v>2.0750000000000002</c:v>
                </c:pt>
                <c:pt idx="1">
                  <c:v>3.4089999999999998</c:v>
                </c:pt>
                <c:pt idx="2">
                  <c:v>4.5650000000000004</c:v>
                </c:pt>
                <c:pt idx="3">
                  <c:v>6.8710000000000004</c:v>
                </c:pt>
                <c:pt idx="4">
                  <c:v>9.1234999999999999</c:v>
                </c:pt>
                <c:pt idx="5">
                  <c:v>11.375999999999999</c:v>
                </c:pt>
                <c:pt idx="6">
                  <c:v>3.4670000000000001</c:v>
                </c:pt>
                <c:pt idx="7">
                  <c:v>3.399</c:v>
                </c:pt>
                <c:pt idx="8">
                  <c:v>2.6160000000000001</c:v>
                </c:pt>
                <c:pt idx="9">
                  <c:v>2.823</c:v>
                </c:pt>
                <c:pt idx="10">
                  <c:v>2.3250000000000002</c:v>
                </c:pt>
                <c:pt idx="11">
                  <c:v>1.9890000000000001</c:v>
                </c:pt>
                <c:pt idx="12">
                  <c:v>1.871</c:v>
                </c:pt>
                <c:pt idx="13">
                  <c:v>14.889999999999999</c:v>
                </c:pt>
                <c:pt idx="14">
                  <c:v>27.908999999999999</c:v>
                </c:pt>
                <c:pt idx="15">
                  <c:v>12.09</c:v>
                </c:pt>
                <c:pt idx="16">
                  <c:v>14.51</c:v>
                </c:pt>
                <c:pt idx="17">
                  <c:v>16.510999999999999</c:v>
                </c:pt>
                <c:pt idx="18">
                  <c:v>18.460999999999999</c:v>
                </c:pt>
                <c:pt idx="19">
                  <c:v>20.559000000000001</c:v>
                </c:pt>
                <c:pt idx="20">
                  <c:v>21.995999999999999</c:v>
                </c:pt>
                <c:pt idx="21">
                  <c:v>23.594000000000001</c:v>
                </c:pt>
                <c:pt idx="22">
                  <c:v>25.283999999999999</c:v>
                </c:pt>
                <c:pt idx="23">
                  <c:v>28.283000000000001</c:v>
                </c:pt>
                <c:pt idx="24">
                  <c:v>29.196999999999999</c:v>
                </c:pt>
                <c:pt idx="25">
                  <c:v>29.876999999999999</c:v>
                </c:pt>
                <c:pt idx="26">
                  <c:v>30.437999999999999</c:v>
                </c:pt>
                <c:pt idx="27">
                  <c:v>30.808</c:v>
                </c:pt>
                <c:pt idx="28">
                  <c:v>30.834</c:v>
                </c:pt>
                <c:pt idx="29">
                  <c:v>32.21</c:v>
                </c:pt>
                <c:pt idx="30">
                  <c:v>32.688000000000002</c:v>
                </c:pt>
                <c:pt idx="31">
                  <c:v>32.981999999999999</c:v>
                </c:pt>
                <c:pt idx="32">
                  <c:v>33.396000000000001</c:v>
                </c:pt>
                <c:pt idx="33">
                  <c:v>33.228000000000002</c:v>
                </c:pt>
                <c:pt idx="34">
                  <c:v>33.244</c:v>
                </c:pt>
                <c:pt idx="35">
                  <c:v>33.405999999999999</c:v>
                </c:pt>
                <c:pt idx="36">
                  <c:v>33.256</c:v>
                </c:pt>
                <c:pt idx="37">
                  <c:v>33.460999999999999</c:v>
                </c:pt>
                <c:pt idx="38">
                  <c:v>44.4315</c:v>
                </c:pt>
                <c:pt idx="39">
                  <c:v>55.402000000000001</c:v>
                </c:pt>
                <c:pt idx="40">
                  <c:v>44.774999999999999</c:v>
                </c:pt>
                <c:pt idx="41">
                  <c:v>27.398</c:v>
                </c:pt>
                <c:pt idx="42">
                  <c:v>24.891999999999999</c:v>
                </c:pt>
                <c:pt idx="43">
                  <c:v>23.231999999999999</c:v>
                </c:pt>
                <c:pt idx="44">
                  <c:v>21.760999999999999</c:v>
                </c:pt>
                <c:pt idx="45">
                  <c:v>21.120999999999999</c:v>
                </c:pt>
                <c:pt idx="46">
                  <c:v>22.047000000000001</c:v>
                </c:pt>
                <c:pt idx="47">
                  <c:v>21.431000000000001</c:v>
                </c:pt>
                <c:pt idx="48">
                  <c:v>20.782</c:v>
                </c:pt>
                <c:pt idx="49">
                  <c:v>20.225000000000001</c:v>
                </c:pt>
                <c:pt idx="50">
                  <c:v>19.981999999999999</c:v>
                </c:pt>
                <c:pt idx="51">
                  <c:v>19.271999999999998</c:v>
                </c:pt>
                <c:pt idx="52">
                  <c:v>18.734000000000002</c:v>
                </c:pt>
                <c:pt idx="53">
                  <c:v>18.925999999999998</c:v>
                </c:pt>
                <c:pt idx="54">
                  <c:v>18.166</c:v>
                </c:pt>
                <c:pt idx="55">
                  <c:v>17.687999999999999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'Hoja1 (3)'!$J$1</c:f>
              <c:strCache>
                <c:ptCount val="1"/>
                <c:pt idx="0">
                  <c:v>BUT</c:v>
                </c:pt>
              </c:strCache>
            </c:strRef>
          </c:tx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(3)'!$J$2:$J$57</c:f>
              <c:numCache>
                <c:formatCode>General</c:formatCode>
                <c:ptCount val="56"/>
                <c:pt idx="0">
                  <c:v>1.093</c:v>
                </c:pt>
                <c:pt idx="1">
                  <c:v>1.677</c:v>
                </c:pt>
                <c:pt idx="2">
                  <c:v>1.994</c:v>
                </c:pt>
                <c:pt idx="3">
                  <c:v>11.051</c:v>
                </c:pt>
                <c:pt idx="4">
                  <c:v>20.108000000000001</c:v>
                </c:pt>
                <c:pt idx="5">
                  <c:v>2.8660000000000001</c:v>
                </c:pt>
                <c:pt idx="6">
                  <c:v>2.3220000000000001</c:v>
                </c:pt>
                <c:pt idx="7">
                  <c:v>1.3859999999999999</c:v>
                </c:pt>
                <c:pt idx="8">
                  <c:v>1.367</c:v>
                </c:pt>
                <c:pt idx="9">
                  <c:v>0.58199999999999996</c:v>
                </c:pt>
                <c:pt idx="10">
                  <c:v>0.46700000000000003</c:v>
                </c:pt>
                <c:pt idx="11">
                  <c:v>0.53300000000000003</c:v>
                </c:pt>
                <c:pt idx="12">
                  <c:v>12.415000000000001</c:v>
                </c:pt>
                <c:pt idx="13">
                  <c:v>24.297000000000001</c:v>
                </c:pt>
                <c:pt idx="14">
                  <c:v>33.823</c:v>
                </c:pt>
                <c:pt idx="15">
                  <c:v>43.348999999999997</c:v>
                </c:pt>
                <c:pt idx="16">
                  <c:v>42.165999999999997</c:v>
                </c:pt>
                <c:pt idx="17">
                  <c:v>42.878</c:v>
                </c:pt>
                <c:pt idx="18">
                  <c:v>44.039000000000001</c:v>
                </c:pt>
                <c:pt idx="19">
                  <c:v>46.040999999999997</c:v>
                </c:pt>
                <c:pt idx="20">
                  <c:v>47.680999999999997</c:v>
                </c:pt>
                <c:pt idx="21">
                  <c:v>49.131999999999998</c:v>
                </c:pt>
                <c:pt idx="22">
                  <c:v>51.67</c:v>
                </c:pt>
                <c:pt idx="23">
                  <c:v>62.322499999999998</c:v>
                </c:pt>
                <c:pt idx="24">
                  <c:v>72.974999999999994</c:v>
                </c:pt>
                <c:pt idx="25">
                  <c:v>71.421000000000006</c:v>
                </c:pt>
                <c:pt idx="26">
                  <c:v>69.691000000000003</c:v>
                </c:pt>
                <c:pt idx="27">
                  <c:v>68.664000000000001</c:v>
                </c:pt>
                <c:pt idx="28">
                  <c:v>68.162999999999997</c:v>
                </c:pt>
                <c:pt idx="29">
                  <c:v>68.206000000000003</c:v>
                </c:pt>
                <c:pt idx="30">
                  <c:v>69.197000000000003</c:v>
                </c:pt>
                <c:pt idx="31">
                  <c:v>69.384</c:v>
                </c:pt>
                <c:pt idx="32">
                  <c:v>71.831000000000003</c:v>
                </c:pt>
                <c:pt idx="33">
                  <c:v>75.341999999999999</c:v>
                </c:pt>
                <c:pt idx="34">
                  <c:v>75.966999999999999</c:v>
                </c:pt>
                <c:pt idx="35">
                  <c:v>76.286000000000001</c:v>
                </c:pt>
                <c:pt idx="36">
                  <c:v>77.733000000000004</c:v>
                </c:pt>
                <c:pt idx="37">
                  <c:v>77.828999999999994</c:v>
                </c:pt>
                <c:pt idx="38">
                  <c:v>87.27</c:v>
                </c:pt>
                <c:pt idx="39">
                  <c:v>96.710999999999999</c:v>
                </c:pt>
                <c:pt idx="40">
                  <c:v>87.179000000000002</c:v>
                </c:pt>
                <c:pt idx="41">
                  <c:v>72.046000000000006</c:v>
                </c:pt>
                <c:pt idx="42">
                  <c:v>71.305000000000007</c:v>
                </c:pt>
                <c:pt idx="43">
                  <c:v>71.575999999999993</c:v>
                </c:pt>
                <c:pt idx="44">
                  <c:v>72.001000000000005</c:v>
                </c:pt>
                <c:pt idx="45">
                  <c:v>71.843999999999994</c:v>
                </c:pt>
                <c:pt idx="46">
                  <c:v>74.072999999999993</c:v>
                </c:pt>
                <c:pt idx="47">
                  <c:v>74.233000000000004</c:v>
                </c:pt>
                <c:pt idx="48">
                  <c:v>74.418999999999997</c:v>
                </c:pt>
                <c:pt idx="49">
                  <c:v>74.36</c:v>
                </c:pt>
                <c:pt idx="50">
                  <c:v>74.775999999999996</c:v>
                </c:pt>
                <c:pt idx="51">
                  <c:v>75.408000000000001</c:v>
                </c:pt>
                <c:pt idx="52">
                  <c:v>76.313000000000002</c:v>
                </c:pt>
                <c:pt idx="53">
                  <c:v>77.381</c:v>
                </c:pt>
                <c:pt idx="54">
                  <c:v>77.620999999999995</c:v>
                </c:pt>
                <c:pt idx="55">
                  <c:v>79.718999999999994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'Hoja1 (3)'!$K$1</c:f>
              <c:strCache>
                <c:ptCount val="1"/>
                <c:pt idx="0">
                  <c:v>HAM</c:v>
                </c:pt>
              </c:strCache>
            </c:strRef>
          </c:tx>
          <c:spPr>
            <a:ln w="38100">
              <a:prstDash val="sysDash"/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(3)'!$K$2:$K$57</c:f>
              <c:numCache>
                <c:formatCode>General</c:formatCode>
                <c:ptCount val="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12.359</c:v>
                </c:pt>
                <c:pt idx="14">
                  <c:v>24.718</c:v>
                </c:pt>
                <c:pt idx="15">
                  <c:v>6.383</c:v>
                </c:pt>
                <c:pt idx="16">
                  <c:v>7.61</c:v>
                </c:pt>
                <c:pt idx="17">
                  <c:v>9.0020000000000007</c:v>
                </c:pt>
                <c:pt idx="18">
                  <c:v>10.209</c:v>
                </c:pt>
                <c:pt idx="19">
                  <c:v>11.253</c:v>
                </c:pt>
                <c:pt idx="20">
                  <c:v>11.596</c:v>
                </c:pt>
                <c:pt idx="21">
                  <c:v>12.282</c:v>
                </c:pt>
                <c:pt idx="22">
                  <c:v>13.052</c:v>
                </c:pt>
                <c:pt idx="23">
                  <c:v>14.148</c:v>
                </c:pt>
                <c:pt idx="24">
                  <c:v>14.577</c:v>
                </c:pt>
                <c:pt idx="25">
                  <c:v>14.807</c:v>
                </c:pt>
                <c:pt idx="26">
                  <c:v>14.567</c:v>
                </c:pt>
                <c:pt idx="27">
                  <c:v>14.811</c:v>
                </c:pt>
                <c:pt idx="28">
                  <c:v>15.101000000000001</c:v>
                </c:pt>
                <c:pt idx="29">
                  <c:v>15.513999999999999</c:v>
                </c:pt>
                <c:pt idx="30">
                  <c:v>15.212999999999999</c:v>
                </c:pt>
                <c:pt idx="31">
                  <c:v>15.03</c:v>
                </c:pt>
                <c:pt idx="32">
                  <c:v>15.297000000000001</c:v>
                </c:pt>
                <c:pt idx="33">
                  <c:v>15.191000000000001</c:v>
                </c:pt>
                <c:pt idx="34">
                  <c:v>15.212</c:v>
                </c:pt>
                <c:pt idx="35">
                  <c:v>14.313000000000001</c:v>
                </c:pt>
                <c:pt idx="36">
                  <c:v>14.321</c:v>
                </c:pt>
                <c:pt idx="37">
                  <c:v>14.411</c:v>
                </c:pt>
                <c:pt idx="38">
                  <c:v>13.874000000000001</c:v>
                </c:pt>
                <c:pt idx="39">
                  <c:v>12.138999999999999</c:v>
                </c:pt>
                <c:pt idx="40">
                  <c:v>15.545999999999999</c:v>
                </c:pt>
                <c:pt idx="41">
                  <c:v>18.952999999999999</c:v>
                </c:pt>
                <c:pt idx="42">
                  <c:v>17.266999999999999</c:v>
                </c:pt>
                <c:pt idx="43">
                  <c:v>16.344999999999999</c:v>
                </c:pt>
                <c:pt idx="44">
                  <c:v>15.352</c:v>
                </c:pt>
                <c:pt idx="45">
                  <c:v>14.976000000000001</c:v>
                </c:pt>
                <c:pt idx="46">
                  <c:v>16</c:v>
                </c:pt>
                <c:pt idx="47">
                  <c:v>15.622999999999999</c:v>
                </c:pt>
                <c:pt idx="48">
                  <c:v>15.164999999999999</c:v>
                </c:pt>
                <c:pt idx="49">
                  <c:v>14.545</c:v>
                </c:pt>
                <c:pt idx="50">
                  <c:v>14.337</c:v>
                </c:pt>
                <c:pt idx="51">
                  <c:v>14.337999999999999</c:v>
                </c:pt>
                <c:pt idx="52">
                  <c:v>14.448</c:v>
                </c:pt>
                <c:pt idx="53">
                  <c:v>14.473000000000001</c:v>
                </c:pt>
                <c:pt idx="54">
                  <c:v>14.106</c:v>
                </c:pt>
                <c:pt idx="55">
                  <c:v>14.590999999999999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'Hoja1 (3)'!$L$1</c:f>
              <c:strCache>
                <c:ptCount val="1"/>
                <c:pt idx="0">
                  <c:v>ALO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(3)'!$L$2:$L$57</c:f>
              <c:numCache>
                <c:formatCode>General</c:formatCode>
                <c:ptCount val="56"/>
                <c:pt idx="0">
                  <c:v>3.7890000000000001</c:v>
                </c:pt>
                <c:pt idx="1">
                  <c:v>5.99</c:v>
                </c:pt>
                <c:pt idx="2">
                  <c:v>8.4570000000000007</c:v>
                </c:pt>
                <c:pt idx="3">
                  <c:v>19.033999999999999</c:v>
                </c:pt>
                <c:pt idx="4">
                  <c:v>29.611000000000001</c:v>
                </c:pt>
                <c:pt idx="5">
                  <c:v>15.994</c:v>
                </c:pt>
                <c:pt idx="6">
                  <c:v>4.7960000000000003</c:v>
                </c:pt>
                <c:pt idx="7">
                  <c:v>4.25</c:v>
                </c:pt>
                <c:pt idx="8">
                  <c:v>4.6689999999999996</c:v>
                </c:pt>
                <c:pt idx="9">
                  <c:v>4.1890000000000001</c:v>
                </c:pt>
                <c:pt idx="10">
                  <c:v>2.73</c:v>
                </c:pt>
                <c:pt idx="11">
                  <c:v>2.577</c:v>
                </c:pt>
                <c:pt idx="12">
                  <c:v>2.1349999999999998</c:v>
                </c:pt>
                <c:pt idx="13">
                  <c:v>11.143000000000001</c:v>
                </c:pt>
                <c:pt idx="14">
                  <c:v>20.151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7.1524999999999999</c:v>
                </c:pt>
                <c:pt idx="40">
                  <c:v>14.305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'Hoja1 (3)'!$M$1</c:f>
              <c:strCache>
                <c:ptCount val="1"/>
                <c:pt idx="0">
                  <c:v>MAS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(3)'!$M$2:$M$57</c:f>
              <c:numCache>
                <c:formatCode>General</c:formatCode>
                <c:ptCount val="56"/>
                <c:pt idx="0">
                  <c:v>8.8439999999999994</c:v>
                </c:pt>
                <c:pt idx="1">
                  <c:v>12.489000000000001</c:v>
                </c:pt>
                <c:pt idx="2">
                  <c:v>26.394500000000001</c:v>
                </c:pt>
                <c:pt idx="3">
                  <c:v>40.299999999999997</c:v>
                </c:pt>
                <c:pt idx="4">
                  <c:v>38.244999999999997</c:v>
                </c:pt>
                <c:pt idx="5">
                  <c:v>31.706</c:v>
                </c:pt>
                <c:pt idx="6">
                  <c:v>10.222</c:v>
                </c:pt>
                <c:pt idx="7">
                  <c:v>8.6199999999999992</c:v>
                </c:pt>
                <c:pt idx="8">
                  <c:v>7.5019999999999998</c:v>
                </c:pt>
                <c:pt idx="9">
                  <c:v>6.9349999999999996</c:v>
                </c:pt>
                <c:pt idx="10">
                  <c:v>7.1349999999999998</c:v>
                </c:pt>
                <c:pt idx="11">
                  <c:v>5.4180000000000001</c:v>
                </c:pt>
                <c:pt idx="12">
                  <c:v>3.863</c:v>
                </c:pt>
                <c:pt idx="13">
                  <c:v>16.38</c:v>
                </c:pt>
                <c:pt idx="14">
                  <c:v>28.896999999999998</c:v>
                </c:pt>
                <c:pt idx="15">
                  <c:v>12.942</c:v>
                </c:pt>
                <c:pt idx="16">
                  <c:v>15.472</c:v>
                </c:pt>
                <c:pt idx="17">
                  <c:v>18.366</c:v>
                </c:pt>
                <c:pt idx="18">
                  <c:v>20.603999999999999</c:v>
                </c:pt>
                <c:pt idx="19">
                  <c:v>22.677</c:v>
                </c:pt>
                <c:pt idx="20">
                  <c:v>24.242000000000001</c:v>
                </c:pt>
                <c:pt idx="21">
                  <c:v>26.864999999999998</c:v>
                </c:pt>
                <c:pt idx="22">
                  <c:v>29.138999999999999</c:v>
                </c:pt>
                <c:pt idx="23">
                  <c:v>31.611999999999998</c:v>
                </c:pt>
                <c:pt idx="24">
                  <c:v>33.107999999999997</c:v>
                </c:pt>
                <c:pt idx="25">
                  <c:v>38.840000000000003</c:v>
                </c:pt>
                <c:pt idx="26">
                  <c:v>51.456499999999998</c:v>
                </c:pt>
                <c:pt idx="27">
                  <c:v>64.072999999999993</c:v>
                </c:pt>
                <c:pt idx="28">
                  <c:v>64.3</c:v>
                </c:pt>
                <c:pt idx="29">
                  <c:v>64.977000000000004</c:v>
                </c:pt>
                <c:pt idx="30">
                  <c:v>66.242000000000004</c:v>
                </c:pt>
                <c:pt idx="31">
                  <c:v>68.495000000000005</c:v>
                </c:pt>
                <c:pt idx="32">
                  <c:v>71.338999999999999</c:v>
                </c:pt>
                <c:pt idx="33">
                  <c:v>74.92</c:v>
                </c:pt>
                <c:pt idx="34">
                  <c:v>78.697000000000003</c:v>
                </c:pt>
                <c:pt idx="35">
                  <c:v>82.539000000000001</c:v>
                </c:pt>
                <c:pt idx="36">
                  <c:v>88.292000000000002</c:v>
                </c:pt>
                <c:pt idx="37">
                  <c:v>120</c:v>
                </c:pt>
                <c:pt idx="38">
                  <c:v>120</c:v>
                </c:pt>
                <c:pt idx="39">
                  <c:v>113.761</c:v>
                </c:pt>
                <c:pt idx="40">
                  <c:v>105.026</c:v>
                </c:pt>
                <c:pt idx="41">
                  <c:v>90.638999999999996</c:v>
                </c:pt>
                <c:pt idx="42">
                  <c:v>90.257999999999996</c:v>
                </c:pt>
                <c:pt idx="43">
                  <c:v>90.072999999999993</c:v>
                </c:pt>
                <c:pt idx="44">
                  <c:v>90.302000000000007</c:v>
                </c:pt>
                <c:pt idx="45">
                  <c:v>91.158000000000001</c:v>
                </c:pt>
                <c:pt idx="46">
                  <c:v>92.120999999999995</c:v>
                </c:pt>
                <c:pt idx="47">
                  <c:v>92.709000000000003</c:v>
                </c:pt>
                <c:pt idx="48">
                  <c:v>92.938999999999993</c:v>
                </c:pt>
                <c:pt idx="49">
                  <c:v>93.1</c:v>
                </c:pt>
                <c:pt idx="50">
                  <c:v>93.551000000000002</c:v>
                </c:pt>
                <c:pt idx="51">
                  <c:v>94.58</c:v>
                </c:pt>
                <c:pt idx="52">
                  <c:v>96.164000000000001</c:v>
                </c:pt>
                <c:pt idx="53">
                  <c:v>97.067999999999998</c:v>
                </c:pt>
                <c:pt idx="54">
                  <c:v>97.385999999999996</c:v>
                </c:pt>
                <c:pt idx="55">
                  <c:v>97.319000000000003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'Hoja1 (3)'!$N$1</c:f>
              <c:strCache>
                <c:ptCount val="1"/>
                <c:pt idx="0">
                  <c:v>PER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(3)'!$N$2:$N$57</c:f>
              <c:numCache>
                <c:formatCode>General</c:formatCode>
                <c:ptCount val="56"/>
                <c:pt idx="0">
                  <c:v>30.132999999999999</c:v>
                </c:pt>
                <c:pt idx="1">
                  <c:v>30.81</c:v>
                </c:pt>
                <c:pt idx="2">
                  <c:v>32.86</c:v>
                </c:pt>
                <c:pt idx="3">
                  <c:v>31.73</c:v>
                </c:pt>
                <c:pt idx="4">
                  <c:v>26</c:v>
                </c:pt>
                <c:pt idx="5">
                  <c:v>9.2560000000000002</c:v>
                </c:pt>
                <c:pt idx="6">
                  <c:v>2.7450000000000001</c:v>
                </c:pt>
                <c:pt idx="7">
                  <c:v>1.782</c:v>
                </c:pt>
                <c:pt idx="8">
                  <c:v>3.5910000000000002</c:v>
                </c:pt>
                <c:pt idx="9">
                  <c:v>1.74</c:v>
                </c:pt>
                <c:pt idx="10">
                  <c:v>1.1879999999999999</c:v>
                </c:pt>
                <c:pt idx="11">
                  <c:v>1.1870000000000001</c:v>
                </c:pt>
                <c:pt idx="12">
                  <c:v>1.391</c:v>
                </c:pt>
                <c:pt idx="13">
                  <c:v>0</c:v>
                </c:pt>
                <c:pt idx="14">
                  <c:v>1.2490000000000001</c:v>
                </c:pt>
                <c:pt idx="15">
                  <c:v>2.4980000000000002</c:v>
                </c:pt>
                <c:pt idx="16">
                  <c:v>2.97</c:v>
                </c:pt>
                <c:pt idx="17">
                  <c:v>3.3929999999999998</c:v>
                </c:pt>
                <c:pt idx="18">
                  <c:v>4.3849999999999998</c:v>
                </c:pt>
                <c:pt idx="19">
                  <c:v>4.7359999999999998</c:v>
                </c:pt>
                <c:pt idx="20">
                  <c:v>4.4619999999999997</c:v>
                </c:pt>
                <c:pt idx="21">
                  <c:v>5.0979999999999999</c:v>
                </c:pt>
                <c:pt idx="22">
                  <c:v>5.69</c:v>
                </c:pt>
                <c:pt idx="23">
                  <c:v>6.1989999999999998</c:v>
                </c:pt>
                <c:pt idx="24">
                  <c:v>6.0279999999999996</c:v>
                </c:pt>
                <c:pt idx="25">
                  <c:v>6.7510000000000003</c:v>
                </c:pt>
                <c:pt idx="26">
                  <c:v>6.1079999999999997</c:v>
                </c:pt>
                <c:pt idx="27">
                  <c:v>7.7830000000000004</c:v>
                </c:pt>
                <c:pt idx="28">
                  <c:v>7.6379999999999999</c:v>
                </c:pt>
                <c:pt idx="29">
                  <c:v>7.7949999999999999</c:v>
                </c:pt>
                <c:pt idx="30">
                  <c:v>7.415</c:v>
                </c:pt>
                <c:pt idx="31">
                  <c:v>6.7380000000000004</c:v>
                </c:pt>
                <c:pt idx="32">
                  <c:v>6.391</c:v>
                </c:pt>
                <c:pt idx="33">
                  <c:v>5.7160000000000002</c:v>
                </c:pt>
                <c:pt idx="34">
                  <c:v>4.9850000000000003</c:v>
                </c:pt>
                <c:pt idx="35">
                  <c:v>3.9580000000000002</c:v>
                </c:pt>
                <c:pt idx="36">
                  <c:v>3.2559999999999998</c:v>
                </c:pt>
                <c:pt idx="37">
                  <c:v>2.31</c:v>
                </c:pt>
                <c:pt idx="38">
                  <c:v>1.339</c:v>
                </c:pt>
                <c:pt idx="39">
                  <c:v>0</c:v>
                </c:pt>
                <c:pt idx="40">
                  <c:v>3.59</c:v>
                </c:pt>
                <c:pt idx="41">
                  <c:v>7.18</c:v>
                </c:pt>
                <c:pt idx="42">
                  <c:v>5.7690000000000001</c:v>
                </c:pt>
                <c:pt idx="43">
                  <c:v>3.9089999999999998</c:v>
                </c:pt>
                <c:pt idx="44">
                  <c:v>3.274</c:v>
                </c:pt>
                <c:pt idx="45">
                  <c:v>2.3540000000000001</c:v>
                </c:pt>
                <c:pt idx="46">
                  <c:v>1.8740000000000001</c:v>
                </c:pt>
                <c:pt idx="47">
                  <c:v>0.93100000000000005</c:v>
                </c:pt>
                <c:pt idx="48">
                  <c:v>0.57499999999999996</c:v>
                </c:pt>
                <c:pt idx="49">
                  <c:v>5.3369999999999997</c:v>
                </c:pt>
                <c:pt idx="50">
                  <c:v>4.7939999999999996</c:v>
                </c:pt>
                <c:pt idx="51">
                  <c:v>4.5540000000000003</c:v>
                </c:pt>
                <c:pt idx="52">
                  <c:v>3.911</c:v>
                </c:pt>
                <c:pt idx="53">
                  <c:v>3.2429999999999999</c:v>
                </c:pt>
                <c:pt idx="54">
                  <c:v>2.597</c:v>
                </c:pt>
                <c:pt idx="55">
                  <c:v>2.2629999999999999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'Hoja1 (3)'!$O$1</c:f>
              <c:strCache>
                <c:ptCount val="1"/>
                <c:pt idx="0">
                  <c:v>RAI</c:v>
                </c:pt>
              </c:strCache>
            </c:strRef>
          </c:tx>
          <c:marker>
            <c:symbol val="none"/>
          </c:marker>
          <c:cat>
            <c:numRef>
              <c:f>'Hoja1 (3)'!$G$2:$G$57</c:f>
              <c:numCache>
                <c:formatCode>General</c:formatCod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numCache>
            </c:numRef>
          </c:cat>
          <c:val>
            <c:numRef>
              <c:f>'Hoja1 (3)'!$O$2:$O$57</c:f>
              <c:numCache>
                <c:formatCode>General</c:formatCode>
                <c:ptCount val="56"/>
                <c:pt idx="0">
                  <c:v>7.07</c:v>
                </c:pt>
                <c:pt idx="1">
                  <c:v>10.093999999999999</c:v>
                </c:pt>
                <c:pt idx="2">
                  <c:v>13.911</c:v>
                </c:pt>
                <c:pt idx="3">
                  <c:v>17.324000000000002</c:v>
                </c:pt>
                <c:pt idx="4">
                  <c:v>29.460999999999999</c:v>
                </c:pt>
                <c:pt idx="5">
                  <c:v>41.597999999999999</c:v>
                </c:pt>
                <c:pt idx="6">
                  <c:v>17.785</c:v>
                </c:pt>
                <c:pt idx="7">
                  <c:v>16.725000000000001</c:v>
                </c:pt>
                <c:pt idx="8">
                  <c:v>12.768000000000001</c:v>
                </c:pt>
                <c:pt idx="9">
                  <c:v>12.548999999999999</c:v>
                </c:pt>
                <c:pt idx="10">
                  <c:v>12.933</c:v>
                </c:pt>
                <c:pt idx="11">
                  <c:v>9.6509999999999998</c:v>
                </c:pt>
                <c:pt idx="12">
                  <c:v>19.381</c:v>
                </c:pt>
                <c:pt idx="13">
                  <c:v>29.111000000000001</c:v>
                </c:pt>
                <c:pt idx="14">
                  <c:v>27.007000000000001</c:v>
                </c:pt>
                <c:pt idx="15">
                  <c:v>11.458</c:v>
                </c:pt>
                <c:pt idx="16">
                  <c:v>13.233000000000001</c:v>
                </c:pt>
                <c:pt idx="17">
                  <c:v>15.335000000000001</c:v>
                </c:pt>
                <c:pt idx="18">
                  <c:v>16.87</c:v>
                </c:pt>
                <c:pt idx="19">
                  <c:v>18.521999999999998</c:v>
                </c:pt>
                <c:pt idx="20">
                  <c:v>19.771000000000001</c:v>
                </c:pt>
                <c:pt idx="21">
                  <c:v>21.763000000000002</c:v>
                </c:pt>
                <c:pt idx="22">
                  <c:v>24.411999999999999</c:v>
                </c:pt>
                <c:pt idx="23">
                  <c:v>25.178999999999998</c:v>
                </c:pt>
                <c:pt idx="24">
                  <c:v>25.771000000000001</c:v>
                </c:pt>
                <c:pt idx="25">
                  <c:v>27.326000000000001</c:v>
                </c:pt>
                <c:pt idx="26">
                  <c:v>27.846</c:v>
                </c:pt>
                <c:pt idx="27">
                  <c:v>28.885999999999999</c:v>
                </c:pt>
                <c:pt idx="28">
                  <c:v>29.599</c:v>
                </c:pt>
                <c:pt idx="29">
                  <c:v>31.346</c:v>
                </c:pt>
                <c:pt idx="30">
                  <c:v>31.863</c:v>
                </c:pt>
                <c:pt idx="31">
                  <c:v>32.082000000000001</c:v>
                </c:pt>
                <c:pt idx="32">
                  <c:v>31.931999999999999</c:v>
                </c:pt>
                <c:pt idx="33">
                  <c:v>31.625</c:v>
                </c:pt>
                <c:pt idx="34">
                  <c:v>31.579000000000001</c:v>
                </c:pt>
                <c:pt idx="35">
                  <c:v>30.981000000000002</c:v>
                </c:pt>
                <c:pt idx="36">
                  <c:v>31.454999999999998</c:v>
                </c:pt>
                <c:pt idx="37">
                  <c:v>32.39</c:v>
                </c:pt>
                <c:pt idx="38">
                  <c:v>33.122</c:v>
                </c:pt>
                <c:pt idx="39">
                  <c:v>42.269999999999996</c:v>
                </c:pt>
                <c:pt idx="40">
                  <c:v>51.417999999999999</c:v>
                </c:pt>
                <c:pt idx="41">
                  <c:v>36.997</c:v>
                </c:pt>
                <c:pt idx="42">
                  <c:v>36.298000000000002</c:v>
                </c:pt>
                <c:pt idx="43">
                  <c:v>35.762</c:v>
                </c:pt>
                <c:pt idx="44">
                  <c:v>35.679000000000002</c:v>
                </c:pt>
                <c:pt idx="45">
                  <c:v>35.658000000000001</c:v>
                </c:pt>
                <c:pt idx="46">
                  <c:v>36.61</c:v>
                </c:pt>
                <c:pt idx="47">
                  <c:v>36.021000000000001</c:v>
                </c:pt>
                <c:pt idx="48">
                  <c:v>35.901000000000003</c:v>
                </c:pt>
                <c:pt idx="49">
                  <c:v>34.781999999999996</c:v>
                </c:pt>
                <c:pt idx="50">
                  <c:v>33.997</c:v>
                </c:pt>
                <c:pt idx="51">
                  <c:v>33.82</c:v>
                </c:pt>
                <c:pt idx="52">
                  <c:v>32.862000000000002</c:v>
                </c:pt>
                <c:pt idx="53">
                  <c:v>31.898</c:v>
                </c:pt>
                <c:pt idx="54">
                  <c:v>30.52</c:v>
                </c:pt>
                <c:pt idx="55">
                  <c:v>29.456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89728"/>
        <c:axId val="22573440"/>
      </c:lineChart>
      <c:catAx>
        <c:axId val="22489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573440"/>
        <c:crosses val="autoZero"/>
        <c:auto val="1"/>
        <c:lblAlgn val="ctr"/>
        <c:lblOffset val="100"/>
        <c:tickLblSkip val="2"/>
        <c:noMultiLvlLbl val="0"/>
      </c:catAx>
      <c:valAx>
        <c:axId val="22573440"/>
        <c:scaling>
          <c:orientation val="minMax"/>
          <c:max val="4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489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042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465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03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219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1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0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037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057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55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966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91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5EBED-2A5C-4645-8C70-7B0A9B7A50E0}" type="datetimeFigureOut">
              <a:rPr lang="es-MX" smtClean="0"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B7C6-DA0A-4F35-8C68-82EAFD1B2D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8780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188641"/>
            <a:ext cx="6408712" cy="432047"/>
          </a:xfrm>
        </p:spPr>
        <p:txBody>
          <a:bodyPr>
            <a:normAutofit fontScale="90000"/>
          </a:bodyPr>
          <a:lstStyle/>
          <a:p>
            <a:r>
              <a:rPr lang="es-MX" sz="2800" dirty="0" smtClean="0"/>
              <a:t>Malasia:  Diferencia de tiempos (8 pilotos)</a:t>
            </a:r>
            <a:endParaRPr lang="es-MX" sz="2800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244834"/>
              </p:ext>
            </p:extLst>
          </p:nvPr>
        </p:nvGraphicFramePr>
        <p:xfrm>
          <a:off x="107504" y="692696"/>
          <a:ext cx="8856984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23528" y="4766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seg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028384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vuelta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63755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840760" cy="634082"/>
          </a:xfrm>
        </p:spPr>
        <p:txBody>
          <a:bodyPr>
            <a:noAutofit/>
          </a:bodyPr>
          <a:lstStyle/>
          <a:p>
            <a:r>
              <a:rPr lang="es-MX" sz="2800" dirty="0" smtClean="0"/>
              <a:t>Malasia  </a:t>
            </a:r>
            <a:r>
              <a:rPr lang="es-MX" sz="2800" dirty="0" err="1"/>
              <a:t>d</a:t>
            </a:r>
            <a:r>
              <a:rPr lang="es-MX" sz="2800" dirty="0" err="1" smtClean="0"/>
              <a:t>if</a:t>
            </a:r>
            <a:r>
              <a:rPr lang="es-MX" sz="2800" dirty="0" smtClean="0"/>
              <a:t>. de tiempos  (tope 40 </a:t>
            </a:r>
            <a:r>
              <a:rPr lang="es-MX" sz="2800" dirty="0" err="1" smtClean="0"/>
              <a:t>seg</a:t>
            </a:r>
            <a:r>
              <a:rPr lang="es-MX" sz="2800" dirty="0" smtClean="0"/>
              <a:t>.)</a:t>
            </a:r>
            <a:endParaRPr lang="es-MX" sz="2800" dirty="0"/>
          </a:p>
        </p:txBody>
      </p:sp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90520"/>
              </p:ext>
            </p:extLst>
          </p:nvPr>
        </p:nvGraphicFramePr>
        <p:xfrm>
          <a:off x="107504" y="908720"/>
          <a:ext cx="892899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89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Malasia:  Diferencia de tiempos (8 pilotos)</vt:lpstr>
      <vt:lpstr>Malasia  dif. de tiempos  (tope 40 seg.)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Malasia:  Diferencia de tiempos (8 pilotos)</dc:title>
  <dc:creator>J Espinoza</dc:creator>
  <cp:lastModifiedBy>J Espinoza</cp:lastModifiedBy>
  <cp:revision>2</cp:revision>
  <dcterms:created xsi:type="dcterms:W3CDTF">2012-03-25T17:21:10Z</dcterms:created>
  <dcterms:modified xsi:type="dcterms:W3CDTF">2012-03-25T17:35:52Z</dcterms:modified>
</cp:coreProperties>
</file>