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92" r:id="rId3"/>
    <p:sldId id="393" r:id="rId4"/>
    <p:sldId id="394" r:id="rId5"/>
    <p:sldId id="395" r:id="rId6"/>
    <p:sldId id="396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807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757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1827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1424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0337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9182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872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319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4692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1967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176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972351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264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자손이 다른 신을 섬기고 건포도 과자를 즐길지라도 여호와가 그들을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사랑하나니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또 가서 타인의 사랑을 받아 음녀가 된 그 여자를 사랑하라 하시기로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23651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은 열다섯 개와 보리 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반으로 나를 위하여 그를 사고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40572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 이르기를 너는 많은 날 동안 나와 함께 지내고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음행하지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말며 다른 남자를 따르지 말라 나도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그리하리라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24782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자손들이 많은 날 동안 왕도 없고 지도자도 없고 제사도 없고 주상도 없고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에봇도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없고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드라빔도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없이 지내다가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42028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후에 이스라엘 자손이 돌아와서 그들의 하나님 여호와와 그들의 왕 다윗을 찾고 마지막 날에는 여호와를 경외하므로 여호와와 그의 은총으로 나아가리라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20210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110</Words>
  <Application>Microsoft Office PowerPoint</Application>
  <PresentationFormat>와이드스크린</PresentationFormat>
  <Paragraphs>10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2024-10-01T10:59:14Z</dcterms:modified>
</cp:coreProperties>
</file>