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87" r:id="rId3"/>
    <p:sldId id="388" r:id="rId4"/>
    <p:sldId id="389" r:id="rId5"/>
    <p:sldId id="390" r:id="rId6"/>
    <p:sldId id="391" r:id="rId7"/>
    <p:sldId id="392" r:id="rId8"/>
    <p:sldId id="393" r:id="rId9"/>
    <p:sldId id="394" r:id="rId10"/>
    <p:sldId id="395" r:id="rId11"/>
    <p:sldId id="396" r:id="rId12"/>
    <p:sldId id="397" r:id="rId13"/>
    <p:sldId id="39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59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040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812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049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714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829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718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66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822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026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301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2844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0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이르노니 야곱의 우두머리들과 이스라엘 족속의 통치자들아 들으라 정의를 아는 것이 너희의 본분이 아니냐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시온을 피로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예루살렘을 죄악으로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건축하는도다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우두머리들은 뇌물을 위하여 재판하며 그들의 제사장은 삯을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교훈하며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선지자는 돈을 위하여 점을 치면서도 여호와를 의뢰하여 이르기를 여호와께서 우리 중에 계시지 아니하냐 재앙이 우리에게 임하지 아니하리라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너희로 말미암아 시온은 갈아엎은 밭이 되고 예루살렘은 무더기가 되고 성전의 산은 수풀의 높은 곳이 되리라 하시더라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선을 미워하고 악을 기뻐하여 내 백성의 가죽을 벗기고 그 뼈에서 살을 뜯어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살을 먹으며 그 가죽을 벗기며 그 뼈를 꺾어 다지기를 냄비와 솥 가운데에 담을 고기처럼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그들이 여호와께 부르짖을지라도 응답하지 아니하시고 그들의 행위가 악했던 만큼 그들 앞에 얼굴을 가리시리라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백성을 유혹하는 선지자들은 이에 물 것이 있으면 평강을 외치나 그 입에 무엇을 채워 주지 아니하는 자에게는 전쟁을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준비하는도다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이런 선지자에 대하여 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너희가 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이상을 보지 못할 것이요 어둠을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점 치지 못하리라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선지자 위에는 해가 져서 낮이 캄캄할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선견자가 부끄러워하며 술객이 수치를 당하여 다 입술을 가릴 것은 하나님이 응답하지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아니하심이거니와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나는 여호와의 영으로 말미암아 능력과 정의와 용기로 충만해져서 야곱의 허물과 이스라엘의 죄를 그들에게 보이리라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 족속의 우두머리들과 이스라엘 족속의 통치자들 곧 정의를 미워하고 정직한 것을 굽게 하는 자들아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238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2024-10-02T11:16:26Z</dcterms:modified>
</cp:coreProperties>
</file>