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63" r:id="rId2"/>
    <p:sldId id="424" r:id="rId3"/>
    <p:sldId id="364" r:id="rId4"/>
    <p:sldId id="425" r:id="rId5"/>
    <p:sldId id="419" r:id="rId6"/>
    <p:sldId id="427" r:id="rId7"/>
    <p:sldId id="429" r:id="rId8"/>
    <p:sldId id="430" r:id="rId9"/>
    <p:sldId id="41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E33E1D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341" autoAdjust="0"/>
    <p:restoredTop sz="94671" autoAdjust="0"/>
  </p:normalViewPr>
  <p:slideViewPr>
    <p:cSldViewPr>
      <p:cViewPr varScale="1">
        <p:scale>
          <a:sx n="66" d="100"/>
          <a:sy n="66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99FFE-0EE2-4464-BDC4-AC0CD3271AB3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76216E-8904-4C8E-B63A-34FA80585DCC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9705-954C-438C-9A83-10D0809D470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9705-954C-438C-9A83-10D0809D470C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C0A91-0E8A-4ADB-8B3B-ADFE07D11B84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5898C-27C3-4094-BA7B-34768FC278C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85992"/>
            <a:ext cx="7829663" cy="4195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42910" y="571480"/>
            <a:ext cx="8229600" cy="1143000"/>
          </a:xfrm>
          <a:ln/>
          <a:scene3d>
            <a:camera prst="perspectiveContrastingRigh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C" b="1" dirty="0" smtClean="0">
                <a:latin typeface="Arial" pitchFamily="34" charset="0"/>
                <a:cs typeface="Arial" pitchFamily="34" charset="0"/>
              </a:rPr>
              <a:t>MICROCONTROLADORES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4786314" y="2000240"/>
            <a:ext cx="3500462" cy="523220"/>
          </a:xfrm>
          <a:prstGeom prst="rect">
            <a:avLst/>
          </a:prstGeom>
          <a:scene3d>
            <a:camera prst="isometricOffAxis1Right"/>
            <a:lightRig rig="threePt" dir="t"/>
          </a:scene3d>
          <a:sp3d>
            <a:bevelT w="101600" prst="rible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C" sz="2800" b="1" dirty="0" smtClean="0"/>
              <a:t>PRIMER PARCIAL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500957" y="3000372"/>
            <a:ext cx="16430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  <a:endParaRPr lang="es-EC" sz="2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7543800" y="3352800"/>
            <a:ext cx="114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6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S" sz="6000" dirty="0"/>
          </a:p>
        </p:txBody>
      </p:sp>
      <p:sp>
        <p:nvSpPr>
          <p:cNvPr id="8" name="7 Rectángulo"/>
          <p:cNvSpPr/>
          <p:nvPr/>
        </p:nvSpPr>
        <p:spPr>
          <a:xfrm>
            <a:off x="1066800" y="5638800"/>
            <a:ext cx="396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10.3 LCD</a:t>
            </a:r>
            <a:endParaRPr lang="es-EC" sz="2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s-EC" sz="20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    </a:t>
            </a:r>
            <a:endParaRPr lang="es-EC" sz="2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s-EC" dirty="0"/>
              <a:t>Módulos LCD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4572000"/>
            <a:ext cx="5867400" cy="106680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s-EC" sz="2000" dirty="0"/>
              <a:t>Los módulos LCD constan de una pantalla de cristal líquido (pantalla LCD) y un microcontrolador que la gobierna. </a:t>
            </a:r>
          </a:p>
          <a:p>
            <a:pPr>
              <a:lnSpc>
                <a:spcPct val="80000"/>
              </a:lnSpc>
            </a:pPr>
            <a:endParaRPr lang="es-EC" sz="2800" dirty="0">
              <a:solidFill>
                <a:schemeClr val="bg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828800"/>
            <a:ext cx="51720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8286776" y="6143644"/>
            <a:ext cx="8572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9" name="8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609600" y="274638"/>
            <a:ext cx="8077200" cy="9445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LCD: </a:t>
            </a:r>
            <a:r>
              <a:rPr kumimoji="0" lang="es-EC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Power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005228"/>
            <a:ext cx="5528395" cy="386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3733800"/>
            <a:ext cx="251951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286776" y="6143644"/>
            <a:ext cx="8572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924800" cy="6096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s-EC" sz="4000" dirty="0" smtClean="0"/>
              <a:t>LCD: Características</a:t>
            </a:r>
            <a:endParaRPr lang="en-US" sz="4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es-EC" sz="1800" dirty="0" smtClean="0"/>
              <a:t>Vienen en distintos tamaños. Por ejemplo, 2x16 (dos líneas por 16 caracteres), 2x20, 4x20, 4x40, etc.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El microcontrolador más utilizado en los módulos LCD es el modelo Hitachi 44780. Las pantallas LCD que usan el Hitachi 44780 o compatible son: LM054, LM016L, LM020L, LM041L, etc. Las pantallas que usan el Hitachi o compatible tienen de 8 a 80 caracteres por línea.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Cada </a:t>
            </a:r>
            <a:r>
              <a:rPr lang="es-EC" sz="1800" dirty="0" err="1" smtClean="0"/>
              <a:t>caracter</a:t>
            </a:r>
            <a:r>
              <a:rPr lang="es-EC" sz="1800" dirty="0" smtClean="0"/>
              <a:t> es de 5x7 ó 5x10 puntos (</a:t>
            </a:r>
            <a:r>
              <a:rPr lang="es-EC" sz="1800" dirty="0" err="1" smtClean="0"/>
              <a:t>pixels</a:t>
            </a:r>
            <a:r>
              <a:rPr lang="es-EC" sz="1800" dirty="0" smtClean="0"/>
              <a:t>).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Los caracteres son almacenados en la RAM del LCD, que se denomina DDRAM.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Posee un generador de caracteres que se denomina CGRAM de 64 bytes.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El controlador de la LCD tarda de 40 a 120 </a:t>
            </a:r>
            <a:r>
              <a:rPr lang="es-EC" sz="1800" dirty="0" smtClean="0">
                <a:cs typeface="Arial" charset="0"/>
              </a:rPr>
              <a:t>µs. en completar una escritura </a:t>
            </a:r>
            <a:r>
              <a:rPr lang="en-US" sz="1800" dirty="0" smtClean="0">
                <a:cs typeface="Arial" charset="0"/>
              </a:rPr>
              <a:t>o </a:t>
            </a:r>
            <a:r>
              <a:rPr lang="es-EC" sz="1800" dirty="0" smtClean="0">
                <a:cs typeface="Arial" charset="0"/>
              </a:rPr>
              <a:t>lectura. </a:t>
            </a:r>
          </a:p>
          <a:p>
            <a:pPr algn="just">
              <a:lnSpc>
                <a:spcPct val="90000"/>
              </a:lnSpc>
            </a:pPr>
            <a:r>
              <a:rPr lang="es-EC" sz="1800" dirty="0" smtClean="0"/>
              <a:t>Mientras la LCD procesa instrucciones, presenta la bandera BF=1</a:t>
            </a:r>
            <a:r>
              <a:rPr lang="en-US" sz="1800" dirty="0" smtClean="0">
                <a:cs typeface="Arial" charset="0"/>
              </a:rPr>
              <a:t>, en </a:t>
            </a:r>
            <a:r>
              <a:rPr lang="es-EC" sz="1800" dirty="0" smtClean="0">
                <a:cs typeface="Arial" charset="0"/>
              </a:rPr>
              <a:t>este caso el microcontrolador no podrá enviar nueva información al LCD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Pantalla de caracteres ASCII.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Desplazamiento de caracteres a la izquierda o derecha.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Movimiento de cursor y cambio de su aspecto.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Proporciona la dirección de la posición de cada carácter.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Por lo general memoria de 40 caracteres por línea de pantalla.</a:t>
            </a:r>
          </a:p>
          <a:p>
            <a:pPr algn="just">
              <a:lnSpc>
                <a:spcPct val="80000"/>
              </a:lnSpc>
            </a:pPr>
            <a:r>
              <a:rPr lang="es-EC" sz="1800" dirty="0" smtClean="0"/>
              <a:t>Conexión  a un PIC usando un interfaz de 4 u 8 bits.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382000" y="6172200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2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1 Título"/>
          <p:cNvSpPr txBox="1">
            <a:spLocks/>
          </p:cNvSpPr>
          <p:nvPr/>
        </p:nvSpPr>
        <p:spPr>
          <a:xfrm>
            <a:off x="457200" y="274638"/>
            <a:ext cx="8229600" cy="411162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LCD: Pines </a:t>
            </a:r>
            <a:endParaRPr kumimoji="0" lang="es-E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066800"/>
            <a:ext cx="8682037" cy="4769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12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s-EC" sz="4000" dirty="0" smtClean="0"/>
              <a:t>LCD: Posición </a:t>
            </a:r>
            <a:r>
              <a:rPr lang="es-EC" sz="4000" dirty="0"/>
              <a:t>de los caracteres en memoria DDRAM</a:t>
            </a:r>
            <a:endParaRPr lang="en-US" sz="4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438400"/>
            <a:ext cx="8410575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2438400" y="4648200"/>
            <a:ext cx="4038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EC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parte visible está a colores y la oculta en blanco y negro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C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es-EC" sz="4000" b="1" dirty="0">
                <a:solidFill>
                  <a:schemeClr val="bg1"/>
                </a:solidFill>
              </a:rPr>
              <a:t>Comandos de la Pantalla LCD del </a:t>
            </a:r>
            <a:r>
              <a:rPr lang="es-EC" sz="4000" b="1" dirty="0" smtClean="0">
                <a:solidFill>
                  <a:schemeClr val="bg1"/>
                </a:solidFill>
              </a:rPr>
              <a:t>HD44780</a:t>
            </a:r>
            <a:endParaRPr lang="en-US" sz="4000" b="1" dirty="0">
              <a:solidFill>
                <a:schemeClr val="bg1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76400"/>
            <a:ext cx="7943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es-EC" sz="3600" b="1" dirty="0"/>
              <a:t>Significado de los Símbolos</a:t>
            </a:r>
            <a:endParaRPr lang="en-US" sz="3600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752600"/>
            <a:ext cx="7588094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s-EC" b="1" dirty="0" smtClean="0">
                <a:solidFill>
                  <a:schemeClr val="accent2">
                    <a:lumMod val="75000"/>
                  </a:schemeClr>
                </a:solidFill>
              </a:rPr>
              <a:t>Funciones LCD de </a:t>
            </a:r>
            <a:r>
              <a:rPr lang="es-EC" b="1" dirty="0" err="1" smtClean="0">
                <a:solidFill>
                  <a:schemeClr val="accent2">
                    <a:lumMod val="75000"/>
                  </a:schemeClr>
                </a:solidFill>
              </a:rPr>
              <a:t>MikroCPro</a:t>
            </a:r>
            <a:endParaRPr lang="es-E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6215082"/>
            <a:ext cx="5929354" cy="4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8643966" y="1714488"/>
            <a:ext cx="357190" cy="4071966"/>
          </a:xfrm>
          <a:prstGeom prst="rect">
            <a:avLst/>
          </a:prstGeom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MICROCONTROLADORES</a:t>
            </a:r>
            <a:endParaRPr kumimoji="0" lang="es-ES" sz="14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286712" y="5929330"/>
            <a:ext cx="857288" cy="285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SESION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1600200" y="2057400"/>
            <a:ext cx="4572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Lcd_Init</a:t>
            </a:r>
            <a:r>
              <a:rPr lang="es-E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Lcd_Out</a:t>
            </a:r>
            <a:r>
              <a:rPr lang="es-E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Lcd_Out_Cp</a:t>
            </a:r>
            <a:r>
              <a:rPr lang="es-E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Lcd_Chr</a:t>
            </a:r>
            <a:r>
              <a:rPr lang="es-E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Lcd_Chr_Cp</a:t>
            </a:r>
            <a:r>
              <a:rPr lang="es-ES" sz="32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s-ES" sz="3200" dirty="0" smtClean="0">
                <a:hlinkClick r:id="" action="ppaction://hlinkfile"/>
              </a:rPr>
              <a:t>  </a:t>
            </a:r>
            <a:r>
              <a:rPr lang="es-ES" sz="3200" dirty="0" err="1" smtClean="0">
                <a:hlinkClick r:id="" action="ppaction://hlinkfile"/>
              </a:rPr>
              <a:t>Lcd_Cmd</a:t>
            </a:r>
            <a:r>
              <a:rPr lang="es-ES" sz="3200" dirty="0" smtClean="0"/>
              <a:t> </a:t>
            </a:r>
            <a:endParaRPr lang="es-ES" sz="3200" dirty="0"/>
          </a:p>
        </p:txBody>
      </p:sp>
      <p:sp>
        <p:nvSpPr>
          <p:cNvPr id="10" name="9 Rectángulo"/>
          <p:cNvSpPr/>
          <p:nvPr/>
        </p:nvSpPr>
        <p:spPr>
          <a:xfrm>
            <a:off x="8382000" y="6172201"/>
            <a:ext cx="6858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s-EC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es-EC" sz="32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4358</TotalTime>
  <Words>330</Words>
  <Application>Microsoft Office PowerPoint</Application>
  <PresentationFormat>Presentación en pantalla (4:3)</PresentationFormat>
  <Paragraphs>60</Paragraphs>
  <Slides>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MICROCONTROLADORES</vt:lpstr>
      <vt:lpstr>Módulos LCD</vt:lpstr>
      <vt:lpstr>Diapositiva 3</vt:lpstr>
      <vt:lpstr>LCD: Características</vt:lpstr>
      <vt:lpstr>Diapositiva 5</vt:lpstr>
      <vt:lpstr>LCD: Posición de los caracteres en memoria DDRAM</vt:lpstr>
      <vt:lpstr>Comandos de la Pantalla LCD del HD44780</vt:lpstr>
      <vt:lpstr>Significado de los Símbolos</vt:lpstr>
      <vt:lpstr>Funciones LCD de MikroCPro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CV</dc:creator>
  <cp:lastModifiedBy>CV</cp:lastModifiedBy>
  <cp:revision>304</cp:revision>
  <dcterms:created xsi:type="dcterms:W3CDTF">2010-07-05T17:17:42Z</dcterms:created>
  <dcterms:modified xsi:type="dcterms:W3CDTF">2011-08-10T10:29:34Z</dcterms:modified>
</cp:coreProperties>
</file>