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FA5CB-F92E-E13E-B228-40D033DA0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DD0F4B-DB2E-4F10-83BF-2AFADF60350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DEB81-D42B-B2B4-E34B-2E02A2CBE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37EEB-93DE-7359-0713-86E0DDCBB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A1E446-8926-4163-B715-EC2B9DE096B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23613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D8B4B-385C-8541-191E-23A0D9307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B7EBF1-8E76-44B8-A14E-284F8B4539B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75B70-7A1F-CBB9-F382-3765E12EE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67153-6EDE-DBA3-B1C8-2F111E92E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D878A6-10B4-4985-B4E0-04AFFEEDA51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07146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AA77C9-AC93-84AA-3599-EAF0FC002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A75AAA-6D91-4029-BA6D-9ACC48AD5EC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370644-604A-BF4B-417E-F16F2D2BC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9CB36-BF2F-5AD8-F739-079C6C35E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27324D-D082-4288-93E3-446B9DB3893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75613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A3494-D35B-BD91-676D-73002E23C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0AAB5E-FCCE-4E84-95F5-2372C793977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D57B5-D0A3-EAC5-FA67-D0E60C6E9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7B37F-B566-E04B-0B9C-3832FE763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ADB0BB-6F79-4C80-BABB-0754C5E556B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4097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ED967-AEEA-ABEA-E09D-97799913E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78A6F8-14D5-4F10-A4A1-0CE065A5FB8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C0CC78-5735-0366-C159-92DEEB307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C56A0-A6B1-3D89-550A-34CC23571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05D25-F308-4571-BC36-F49386884A1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65637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4562FF5-8475-EAF1-4116-D79724FA8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AF212D-9201-41D3-AEA3-D390C52E327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2B362E7-33A1-5041-0771-E9EA7EED9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46EFC4D-DED1-6A18-CC08-898B608D6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B9411-A0B3-4FC4-8B44-844652B3A35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30069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2C6D78E-00E6-80CC-B7DC-4F5415F83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B3D8F5-947E-4D1F-A7A2-B41A6FE01E7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5539DF4-FE05-7189-52FC-9B18FA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13DDD88-2304-18CD-7156-6E3F2CFC6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E0272-08F8-454D-BCFB-1367E6F8F68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05985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E3A0119-9CFA-AE48-B71D-E2D51FB0E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3AC79A-5ADD-427C-915D-6F69FDD3AA1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F8E5D75-C494-E992-04FF-EA70BA6F5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DAA07D6-7849-8FFE-E08D-E06297DDA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2ED32-A998-4904-AF33-2F7349CDE37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721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1CF1EB0-EA3B-5D0F-BFB5-EA1FC6E9A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F9F7B-4DF0-4D64-B593-297E3A9D653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262B66E-F312-588F-4F6E-894F8960F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DE81CD2-943B-3E04-CFD1-76C75D6D1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39DCE7-B940-4829-9239-AD886F4AABA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36501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5F4B469-94C7-F515-0D9D-AC2D1EA80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A96945-632A-403E-8ACB-E336E845B10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4BBDB8C-11B6-2743-D233-C492B6BAD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096F174-9F76-18B7-F599-53FC008EE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0839D8-6869-4524-A267-667C706FDA5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27178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E0ABCD5-9B9D-F97F-9E70-F27449F2C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9FCA69-F6C5-4AAE-B0D6-4615962B4CD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3E8B1D2-E3A9-65BB-9CCF-BD3736E66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67277E6-C7E5-6207-58E6-136C437CA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CD67F4-EBEE-4AC5-8D43-17735AC61D5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49350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E94B7A3-4C16-EBAF-AE2B-D53CD6C8DF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68605A4-6E31-0268-0066-114F0B7FD0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5DFAC2-B5CE-63E8-2992-5289C0DE76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FA7EE7B-F308-453F-A833-7359757BAAB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6C2D3B-4357-CF70-9A22-A2451C99EE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775DA2-7AD3-FAD7-CA00-FA5ADCB141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3EA4D1B-6F72-4064-A530-17BD851A6FEB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B4EF0695-40CC-0C68-5A58-A2A0793CFBC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539F3FF1-F715-4531-A42E-8EFF630255BB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5DD39CDB-EF5F-747E-612B-E43410450B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35FB9992-9C72-CC6C-C18F-645A9ACC334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0DB408D-9343-65D5-3DB0-4396C33A83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3793E02-207F-F502-AD9B-6BD947282A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F4E51173-9CCD-F5CE-B712-D3D8747D864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B34F139-B2F5-E3CB-A28C-303F6673D4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C2322D2-1AFF-4E6E-6929-09AF25E00D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83709942-DEC9-B2E7-F273-3F388B9203B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D30763C3-3C7B-5D7F-E9D4-1A62E4A60E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A55E61B-E6EF-97C8-F38C-8A792EE583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7FE58EB5-4728-48E7-65E4-35F787777F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62027267-5E69-607D-5532-D02989F39DA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A73D18E-702F-6181-905E-983CCFF386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C863BA5-C9CB-6C87-555D-FF196B8EC1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E4D1D2BB-1CB2-A300-BCC6-F44E272BE10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0A64D4C-DE7D-48E5-E5F5-A9E8842A80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9C75974-BE27-CB69-428D-CB3BA68206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FA054344-B609-909D-2DE5-6CC26E1EDEB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F6ACC197-32EB-8F91-EFC8-A1477DF8E7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AD9D10C-DF99-84EE-A703-40E53E4962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0AC96250-2DD9-FE62-E4F5-D6AEFB217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EC2E60DA-278F-CC7B-9822-8D6C6B92E37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0A1D1FB-6551-4828-5ED5-07EB48E71F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4E67969-2045-64CA-C8AD-95874B467B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4A98250D-9CF2-3B73-9522-BB0F9781659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429B417-B252-861D-9EAC-0C2B599AC4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8977460-8471-B321-DF4E-24C84F2446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EFFBBEB0-CB26-9961-38F0-201F83EED05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D6E7DF5E-EB61-A220-5A6F-74FBDCB108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5D636F4-EDC6-6A10-065A-18B4CE5C9F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BCD739AA-FB04-3481-5602-3D19E4293E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E69058D6-415B-7AB2-0E51-E41659F2654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F36B913-BBEA-EBFE-7E41-A7D8014EDB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5EFA865-FC01-0A03-6C8D-59FCDDEB5C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1B5EA344-181A-B240-AA3D-8669B925990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47E9718-F10C-7770-A254-3E7D99345E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C42BAFC-9591-886A-D89F-F9ABA84336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B5F9DD03-68B2-E2FC-2CA5-729D2FC182A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74948E95-AD29-0B75-5870-44A1AED8E1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6183948-45F2-E61A-87A2-C78AFBE60E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3C69510D-C336-EB7E-361E-9F88EEEDC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576FD6F7-EEE9-7552-38DA-82E7FAA37F5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E760987-59F6-C3EB-5A10-5806F43F8E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B2F288B-9052-A4D8-1E80-AACDBE7A61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A431549A-4400-6BC7-DDEE-84348E91D76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12E6A42-58E6-AFA0-7AF7-61923115B4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DA94894-4A11-C744-31A2-5FC8B03F6B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6B4F0345-30C3-90EA-309A-965C5B4B787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1657586E-7421-1937-D51A-C7AE50AA29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1074EE8-BC61-4BB8-C28F-E71F39FE21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B34BBBD7-5866-CADD-41E9-5DF0081C6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1347B70A-B776-464F-74A7-2AE434352ED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661BDD1-253F-37A1-D7B6-AE49E0885F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B59D26B-4462-E8C1-097C-90F35506E3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FA53FE17-BB9E-F696-F9AC-825DC8FD9D6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F435F34-AE36-A1F7-33E5-99CCFB082C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43EFC2B-1222-E4D6-1559-E368C00891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2BA63228-9D31-1865-937E-DE66BBB68A6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9D836B4D-F056-02F4-4048-3C2E1996A6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6AF0575-E258-565D-CB6F-CDC421A21C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2009-03-12T18:18:16Z</dcterms:created>
  <dcterms:modified xsi:type="dcterms:W3CDTF">2024-10-17T06:49:43Z</dcterms:modified>
</cp:coreProperties>
</file>