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A3117-3366-337D-806C-237C65F69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D1817E-4552-4B6A-963B-06351DE1D6C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2FF77-D5E6-A146-CF13-301779AD1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A6322-0286-5D5D-5090-A152FBC35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2A663-0365-455B-815E-55C94E5C467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953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F5B4C-B2FC-E977-3AD8-829DD7B5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90846F-A945-4CE7-BA8E-237418E53D2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A6383-1759-ED2D-9D9C-C98021637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7D149-3EF9-73B8-C5B2-A930F6BE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36813-616E-44CE-BE49-08FE018D8A4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7554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2BDEB-0EAB-9709-AB71-0E6D211B7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690BE2-6B5F-42F5-91ED-08347545088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DD8D7-106C-7B88-B3D3-92E68B06D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158E2-84E6-A91C-7065-E7C387DDF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2CA38-663E-4B0E-A48D-5D02A2D36EC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2508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1AB4C-3453-B75C-2FD5-E9134C923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E94DAF-2778-416E-935C-6155CD0883E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AEEB8-8635-96C4-F8E9-7679D86E7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4FF1-5320-AD4C-AE3D-CA1592D4D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C5273-3D59-4CE3-A4B4-D8784C1979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66803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A55BC-2CCE-9E43-DC81-C8ACC2618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61EE5F-09D8-4F59-B9C0-25D08C2387D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591D2-D66F-4F58-E5F2-D3E55262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39AAF-056F-5A41-C742-E69FAAFD9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AD4BE-098D-4692-ACC5-5D268EC85A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17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A9A2B9F-52DD-FC3A-44E6-F02932F31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256B80-B65F-4795-B2DE-9F3BD4467E2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CCA00A7-1F3C-A49C-BDFD-0DD8D3237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DF03F4-40B3-B523-7624-F1791CEE8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08D6C-0306-4AFF-B973-DD5B2BB42C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109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FCE0279-5BCE-35F3-B424-8D954A1D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456484-8ED3-4906-8C07-2178060C4DF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7492E7C-9B81-B4CE-7B36-2D091DDBF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F277622-9559-CA36-B5F5-BD464409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DD48A-9BAA-49E3-8C2F-C965F733DA2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5032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1A19E1F-78B2-72CC-0C6B-1B67AC315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824C66-E8B5-4C00-BFC9-35EDC3AA528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C095DDE-D502-4B11-DF15-A04708F25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3882971-4252-1E94-F003-D1501E2A4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05873-6BD2-44EA-A260-ACD0B637C2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909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7DD0D03-2F96-B1F8-941F-AE5CE8988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321E29-9F43-4FC1-9659-7C496778D1C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24E3CF5-E0A8-218F-01AC-227C5266D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60F275-9288-B0ED-E1F4-09B93B42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9E537-7FAE-4056-B28E-5EC6C1B361C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707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F98E74D-513C-B6AC-968E-CC49E462C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F9F5CE-CC1D-4D44-A1CB-BFB7F99E8DF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5425AD8-3DC4-052E-A95F-28657D551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669C8F-89BD-A563-E80B-D71F1AEF4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3B9F3-FF5E-4A49-9F6D-5A457F6CA25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25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3780025-6377-7E09-C867-FD9CD434F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955EF9-B12C-428B-AD55-7F1CE024F44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2C48B41-8E70-D01B-9DFE-27A31AE1A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95A5CB0-71E6-642B-4678-8B9235A8F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5AB4A-38E3-4091-B641-09C500DDB5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5827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B8DD8B4-7B15-9EF2-7B09-DBFF25E4AB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8A926EE-E800-45E6-0155-85F8E6F170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DC5EB-445B-89AC-835C-28AF5FFF7F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C1744CF-1F7E-42DD-8C6E-E7DB85F7182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B14C1-BBCF-327D-7F63-B094849E59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F77FD-1E4B-D958-2DC6-ECE854F60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0ECE9B6-038F-4DA3-90C4-2864244CA1B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B8CA0A6-4EF4-C412-CFCF-FC5E760A08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5AC5BC5-C909-4F22-8C72-E6F8975F5A5F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6BCC3DC-7647-55B3-695F-46CEDA6AC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53A06C7-9369-4082-9EF7-6062355DA84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672ECA7-B92B-FC2A-B253-2038AB26BA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73DCA67-8026-21AF-2AD0-4F8BC09611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7C1661B-C8A7-BF5C-3D03-05049FE42F4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AD6B2D5-6BB3-CB7E-6F9E-C58FBB18DB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4BFA210-6A11-C1D2-D193-7A432E21DF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9BAFA04-43BE-016F-B2E3-59143B49CE8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BC0F0BC-FA51-5C66-C11C-6C76721E6A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0628442-E9B2-DC13-0BF4-CC0D3DB87A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0E51249B-91B3-4003-BCCB-27D140D73E0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F1F11225-A7A4-9C8B-DF51-6B30CBEEC9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AFE6F4B-A050-2990-5A27-B779EE4DD0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1431024-EF7D-02E6-F952-A8855100D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28F7590B-7806-4397-7D9E-32F27F0D37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DDE7A34-FF1F-EE5B-1416-F5D7093BF1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9AB7913-13EA-93F0-0D9F-A0DDFB4CD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997701F6-E344-4071-1996-88AF0F2435A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3E7941-DAC2-795F-BE77-D6594E326C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993F20-35B1-C2A4-B445-74765C6B1A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FB3353B-29B4-BB4A-91F2-806B201515C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0963167-9605-6E44-EF8A-CCCB564CD7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0B25F5A-94FA-F5A7-47F8-7921FD32D2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36D8CE68-DBFD-4947-D486-D1AA5F51FBB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7CCFAD56-578E-70C3-4EF4-12D041E163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0E1B5C7-F78B-3122-583C-3FA4F2AE3B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58CF7C6-6FB9-B301-07CE-1AED5637E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0DD0497F-DC50-850A-156F-D4384ADE8F3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BB7604F-3573-CFF7-A667-7EC6B9D94C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AFC8482-224F-DB22-6525-FBC1443EB0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CA9D72B4-B7F5-C01E-AE47-8D77EAF1981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4FF146E-7FBA-55C0-C93C-6870A19EE2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BCFD1C4-9F81-6008-211F-882F9587BA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9197445-3F16-E138-22B9-846953ED328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4E867C3-820C-6277-825F-1331EADC31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5AAF1D7-C38A-024D-0B64-893EA1F2B0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34DFE479-1428-7B6B-877D-2A4F4A3ECCD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64193F27-D1F3-87AB-8AFE-D5D180D952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FD5296A-2862-ABA7-BD62-DFEECF6F6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61E3F43-A678-3AF3-2AA2-54CCCA5AB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C23A1CF-32C1-A32B-0796-12E6D740F3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D8A4019-86D9-E4EA-5B41-2313D60F14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E45DD6E-5476-516C-026E-892FF61968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8312F44-4C43-3862-0A7A-A3A483CD022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D357E55-F56D-4868-B3BA-3B2068A23F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15D5F8C-2F3E-26DB-AAE9-38D3BE65D8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50A1879-3B10-934A-692C-9C4E1418D2A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DD21B3C-4080-3ECA-4B9C-2F59CE833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2895140-02EB-2A59-9731-10C21F1239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849D03AD-2A4C-D714-195C-4482C88CCBF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4EF5C6F0-B889-6357-24C3-FE0D683977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D3EA774-E836-90AC-7827-6EDE89A827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8E9C2C2-D201-B1E2-C62A-81D29A471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CEF4439B-A86C-9787-187E-D6F128997F3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B770120-E7AD-4C91-F44E-768383389F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3DA7B98-F90C-BDA0-D1B5-329BE92E7A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25F1A49-CC84-29BA-3380-5300BD5E90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F2067E4-9DFD-CB63-5950-34A5069081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20BD78E-3D89-4884-E2CC-63DA6F8090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9F3781B-801B-BDC0-960E-3C4FE413171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3A4AD23-EB59-6835-F0DA-44C12113A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1DDAC21-A555-86A8-215E-962694717D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3FD8BD76-FE30-06F2-743C-15B5D2AB9D5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BE9ED8F3-3AA0-3E9F-8F7C-3535DA8D64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D92E109-6C56-72C2-FA86-64795EF39A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62B78F4-4386-283D-B284-D5A8532DA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CF9648E-2672-3F6F-F7D0-AECEC281BA2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502C095-1322-FEF4-1794-BDCE7FFCF1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437FC6E-9A94-C3E8-F201-00F07A83E6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8D4518CE-BDCB-71DF-6702-EDE98FC204A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FC5EA55-B80E-4C4C-AF8A-A4B60D161C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CE20DFE-11E6-F0CB-133B-2D93235392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87A655C8-BCE9-AFB8-DB00-CFD1A59F415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AEF504AB-FB40-ECB7-F274-F861660252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826554D-E4DE-1517-303D-2ADF32D65D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89D1930F-B80E-3085-E4CF-E8816F1B6C2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4A9F3303-2D2F-DE2D-28DF-77A5DA85CA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8FEA3EE1-128A-1F85-2EBD-3AA3CAAE3C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52A6614D-0B65-2A82-C3AC-4AF3AB7B7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2B561251-EF72-4EFC-73CA-6866ABC6D18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76B6F0E-D7A7-4DAD-4022-04F063BFDB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F94A7D4-3508-631D-9CA5-CB6A971C27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2F5235B5-D513-571A-41D4-0A6F15EB4F7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5D4B883-AADC-3F5E-1391-B5F22AD280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0A0CF06-9AFA-C2F9-2478-EB67B60468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72F2E86B-24A2-2FF4-6074-3E080ACAF8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9577759-1C7C-B2DB-449E-5B03970545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A264D93-F11E-4C82-059D-6F0450D60A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FEA9D268-87AA-32A5-5531-613EFD6EEA5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B8AA77E2-EBFF-8D3C-B3AC-2656964112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8F9D6FE-3A8B-6749-DFF5-B8356A3DB9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>
            <a:extLst>
              <a:ext uri="{FF2B5EF4-FFF2-40B4-BE49-F238E27FC236}">
                <a16:creationId xmlns:a16="http://schemas.microsoft.com/office/drawing/2014/main" id="{A06F1194-03C5-9903-D2B2-3C827047B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B22BBFF-4404-33A5-3B34-58077BAEF9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B692489-452F-9154-F044-F553AE15CD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AE0A264-7BBC-4B0E-628E-E26C46CBC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2003A8DF-6A29-B36D-4ABE-A02C8731F1E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F57527A-5410-A03C-A1CD-6EDF9AE158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D8B0388-91A7-C616-20D9-A3B1A3064F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457EC530-AFC7-BCC1-9B17-84A34863F3E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527877A-671B-479B-C374-69D5B04C95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DBA6528-8CF5-7C7C-A2F1-0AA5165D71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448A71A0-0AD0-44F2-2D34-63DA98918C2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5A047CA0-152B-E549-D5C0-364464387C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079F79E-4D99-72C1-CF56-1279D7DDD6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2009-02-18T14:33:08Z</dcterms:created>
  <dcterms:modified xsi:type="dcterms:W3CDTF">2024-10-09T00:59:48Z</dcterms:modified>
</cp:coreProperties>
</file>