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456D9-3BC2-A3DA-A2CE-60A42C8CB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0E1217-D26D-457E-AC87-1C9AC0BA010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371F8-9683-963D-30CB-8FFDB987A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84E14-7C2B-DA6A-2315-E60D4B89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57A44-4F9D-4815-A5FD-3FDC16AFB4C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5160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B00B5-156F-2D6D-2192-A7EEE1ED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451168-8E06-4231-8600-5F47EC8B6C8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BF19D-B2CB-6858-5987-11753BA9E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E1DC0-6224-4EDD-F203-0E1ACCC90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BF7-0A73-41C6-89EF-73C45DAEB2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1180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DC3AD-D41F-8F0D-1A64-B8437A93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0DA041-AE7A-425A-9CDF-B96AB14AED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5C021-8D38-2FE0-1191-F58457BF5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2B0D5-3936-935A-02D4-9EBC6E2E7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375FA-AAA3-49C5-BB7B-BC9D694D56E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502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F15DE-1A62-2155-322C-3A9C05956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388D06-BA5F-424C-9B22-A2628E0F76D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0AFBF-8EAD-9FC5-D8AD-05591E992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024D0-D42E-7338-B3F1-A8D2B2564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106FF-6E8C-4076-9F29-6D62EAA166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295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32CF6-19DD-AE09-91D4-675B062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3459B7-3E7E-4F2B-9997-1CC4F3D146E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46820-2809-E84D-9F17-00E91747E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E997C-1429-4266-EF63-608D4241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A681B-8B01-4EF6-9322-624F8DB5628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888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CC7A90E-5793-6C5B-EA22-EB648049F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3C5DFE-80F8-4CCD-9E46-6F4360B2339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9AA8DE-7570-523D-75DD-A7CF0F3D7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2CDB96-AD11-DB83-3FC8-74EE9D8DA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18EE-B3F5-4FF3-90E2-BD10CE709F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5701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8CE75D0-FB80-8191-2604-72293BABF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9F4490-0EBF-4B06-9EC2-9A1B7823369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A275806-4B1F-DC30-3A61-0CF3C4A8F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5929E4D-F5ED-3316-51E0-97FF194A3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14079-BDE5-457E-8BAC-50F4664F60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466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15CDCF5-B9D9-CE4D-72F9-7FA1B80DF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E7DEFB-F6DA-400E-86DD-E19529FFA50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A804BC6-9222-EB1C-8390-C11F8DE2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F1A32E-46A1-AD1F-34A2-48824BE39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A890D3-DF81-4AEC-AB5C-9D9FD298DD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599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3518956-3570-3537-6904-A8D70F42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425771-16EB-4930-A85D-B47473AB9C3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2493E9E-6B49-BF4D-B011-75174C398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19BCE8-9C19-33D7-A329-A6160D20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B4D07-4217-4C00-8983-5EDF0A1C56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7201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66AC9A-E3B0-FDF0-A6A3-614997312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F99C7-33BE-4145-8867-52498A510A4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5EBEB5-B452-4436-762F-230936E0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AB39BE1-867B-D8A5-7665-4323F13E7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5806F-DD5A-47A5-93A7-235D388A83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794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54F12F-9DA9-BBB7-115A-6FC1A5941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453F93-0E00-4081-9AA4-98871D7EAAA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B91B57D-105E-987E-4FAF-C1CFE702A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4A3636-9E68-C485-2092-C28AA5196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FB4D-3F61-4FD5-9DA5-D20E73E2804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040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3C7EB0A-FAD8-5A92-3E9A-DD4C663BC4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0BAC89E-C8C0-BBB0-1B9A-050FB9EA2A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AEB54-F03C-3685-3EB8-942370BCC8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19F1094-7EC2-40D8-89B9-EBB579C0D9F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32A7D-5742-6D78-021F-79A11A171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A21BB-B983-E2C4-74B4-C80491C2F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F7A8415-B1C2-4BAF-848D-72AC6B662F4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5220B25-9BD3-79C9-3651-CA4C1266CC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0FFEC24-F28C-47ED-AB82-31BD7D54DDB9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F286E3F-DA10-FCA6-A9AF-099D6A1AC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E74521F-A212-2DBE-5788-F7D302E9072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7E364C-D2F5-1327-2C50-1117F4989E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E47C200-D159-210D-59A6-EA098BB612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F29719A-D0CF-AC1D-DDBD-B3FD2E20F73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B0B30DF-AB9F-DCF5-F7D4-EB35CE1D7C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60FBC8D-D644-C2FB-661E-A37375A970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5394E47-E6E7-AF68-12A5-9158841F052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B33DC91-697D-B15E-22CB-DFEFD72B45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9A21CA0-4861-98FA-F8F7-D6EC883039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6201BC9B-8DEA-6D91-C4AF-C25AC018CAA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AA1D49BA-2602-6A7E-89DA-D7EBCB3C53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3371D93-B7B4-A196-3CCF-8FFC000412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75BA5C5B-B903-6C72-B4F3-FC5DE29A3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7B44AA1E-75DB-C8F2-B2BD-AA2AF5DFBE5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C13121C-88FD-E5B6-2692-819873374C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D605A55-8987-7636-C6CF-13D84CEE5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18FC9DD2-01A6-8604-38D3-A2BE3BDED45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1328E26-38A3-FB4C-0B07-65EE8DD659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961334A-79B1-1F21-0DB9-110F20B66E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2600B3C-C19A-0E06-04A6-5E2B507CC12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41A3DF9-0657-E6B9-2D7E-75ADE2B4EA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566A4F2-E741-8DFA-CBEA-62704A580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668FC265-5BD7-DC70-D279-B8FBCCD8DEF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41CBB569-A4CA-C4AF-3422-A369BA22CB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897DE3F-9695-AABB-7D11-0635D9E2E2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ED6C46B6-469D-E802-55F8-D5FD575D8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D8196285-ACF0-4D55-414D-BD66405780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4127C0B-3739-6D0F-2C1A-2B04606A72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61D6131-7B72-A3E7-F50B-E80C78F575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EB48C954-4B56-A911-6015-B19E38FB869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F6EC4D2-2A29-AAB8-953E-BEF45724FC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40B3096C-18AE-190C-FB5B-BCCB138EE2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DB3E5188-68BF-30F2-989D-B4795B94B51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7D7783F6-45B3-1118-064A-69D20E5BFC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2FECBB0-243F-4CAC-CF0B-C56CA64D88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4581C7D1-1413-F1BB-9A29-54B72E9D874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7FF30737-15C4-7672-7D50-1806D8D06A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8D37F06-F8AB-64F1-CDFD-5436595C94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02E75358-E121-04EF-5940-AE57B504C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04DD6FC3-4142-61C4-F7A5-D3C281247E5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C75DFAB-066A-F6C0-FB08-098FFB490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4DAD531B-EDA6-69CD-75F1-62FF0650E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6EAA4758-366A-5EC5-BA47-9EDC5B96554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3460922-4B81-CD1C-D6A8-7A109A3EB3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2343948-B637-8E0A-105F-AC8203C491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9EDCE200-48CC-DCAC-EB82-496D0F770D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1E89D81-B25D-2554-1E9E-D92FAFA1F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946EBA9-5F87-10CF-B8CD-D80E2C6A45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054BBD86-0DAE-0D86-F07D-EF2BED58733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F6869DFD-6F51-0EED-964C-3E0DAC11A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3D95DD1C-29C3-7A64-FABD-0FFD9E4DC1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11903A25-8CE9-7583-2A90-FF971FC38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C41BBE46-22FD-38B0-EA43-16FBB75EE3E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EAFD35-38A3-3E2A-5005-CEB1A5FF12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A248E40-AC39-3F8B-C991-A0D88EDB7F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1620B2DC-6DDF-0A6B-B58C-DCCD6639CE6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B0243EB-B05B-F996-2C74-9B590AD3AA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D42D87E-55F0-4AF5-4152-B1DEBA217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1CA461F7-DDE5-D3C2-556D-E0A10ABC13A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E99475A-AD39-0B5A-86AD-CB68D18A51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65533D1-4433-E2E3-0C62-94A3DB3D8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48A0A9E4-D68F-D573-A50F-10D816ED5FF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9084B464-35A8-FD2E-051C-DEE09685AB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F8C63F0-CC1A-AC8C-C719-156C16FA75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0702D4A1-F670-6388-8489-CCC9864F0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4B1D9FBD-ECD6-21CF-D775-B3D3BDF9F0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6D4D4E7-B874-A197-C0ED-00D80CE117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9501B9B-6A9A-0E4C-CB19-C59DDA644C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43686365-A57E-0AEC-8926-CAFC4BD565A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30431FA-B504-CA5F-A674-CFDA4DCF20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4DFB746-2785-D4DB-2DFA-0472D0A8C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4E6C7D48-BDAD-778E-4955-485E2244C1E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45A96C74-C658-B709-A3C5-BE28C45127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06BD1D0-7BBC-C1EB-7741-2F5D26C5D1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6E305552-7EC3-F2DD-F536-E450CBDC3CD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D85AA4FF-D2B1-885A-FA44-3C854C5AE8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0E57CE8-9E7F-723F-2F63-FACAA25231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57F50847-F06E-3955-C105-6EC485A85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DD18E90A-C7F2-19B4-3F9D-C501FBE1FB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794B2E1-68B4-87C8-3FB9-9A079B15C9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E602D57-24F8-8866-CD30-7FB01ABEEB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936C4CE3-99F4-F060-C5A4-C4FBDA0B94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FB0DFB0-55B5-6DC0-45A8-29D6B4574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DE48B993-5B46-CE4C-8A13-0948633B8F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4FEFE8C8-D578-7D9B-BEA7-0E005570684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7A6CDF1-0558-EE9D-6A58-E8E569B9BC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1E0C5AF4-E89C-3825-52EA-DB8DCC5A0A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265ADA20-13A0-BF6B-4081-980A0572D5B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61991450-1F62-CA44-5029-C3DF5224C5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A23E3D4-873E-7CC7-6A9E-F7BC897888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DBCF395B-025A-45FD-82A4-CD83B4A34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BCF4E296-1006-EDF9-BBBE-5594A172280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873C72D-0214-9C0A-E541-E88636C78F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7E9DDE2-B01D-AC74-37E1-D30402445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E6A7E706-5535-0482-BEB8-7695261B6EC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9FAC070-D2CC-9AAE-F23C-F0280C209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6EF2391-614C-6EF4-067E-6E39B8B71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1E771177-4138-A75C-5996-78BD93415F7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1FCCC564-3A35-CE27-F36C-60BC3F8B3C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8036B0FA-EFD2-4B2A-DAA3-C671A4B9F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CD76AF78-8F0D-598F-BF74-E550BBA9C9F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3">
              <a:extLst>
                <a:ext uri="{FF2B5EF4-FFF2-40B4-BE49-F238E27FC236}">
                  <a16:creationId xmlns:a16="http://schemas.microsoft.com/office/drawing/2014/main" id="{85FDFE48-3442-35DA-EBB4-6AB1D23FA9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156F80D9-0118-8EE1-471E-4DF84E92A6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47652F8-FCE2-F74B-1165-8F022EE0D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50A117E-77F7-D1E6-5201-C1F288C7CDD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F2DCA40-06E6-0E94-4EFC-EB630214BF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33EA56F-D283-10CD-18DD-2BEB0438F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B3135D9-DE1B-EACC-CC97-C063AD3CFDB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CD7204E-C3EC-7664-FFB1-279FEC2F2A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1E160C5-A181-E4D3-E958-E3F46FE3B7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75C7878-7B79-5AE2-4C93-CD392407D0C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3391B85-8CF1-823F-336D-A1D2B79D9A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B8350CF-4FA5-1102-5BD1-6E6727B51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560930B7-23F6-67EB-0F16-FA1914BE30E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D6C40BED-2950-2B90-046A-EB8D248B04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F91A29D-CEB5-1D4C-F7E9-10D2F50495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5E5C509-70CB-9603-ECA5-D013BA5F4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3785D44-B136-B7BC-E987-929D8A7CCB0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B2B9A5-BC5A-7391-7BD5-A845A2262F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A228E42-AFFF-0C52-B4D8-FC5775C224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AD2574F-7CF3-3D67-75F0-AD83A0A03FD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E28E06E-FB82-9E58-CF12-DF60C420FC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6E6ED4A-F227-F1F3-3604-E6CE25D52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C19FD37-1C4A-0A18-5720-1DD269CD9B2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E01CBC4-ECD1-C9FA-CFC7-23CDD9608B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297517-303D-F1D1-CA02-01F8ECC5AC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B03ABB9-B75B-90D9-E1AA-6C751857D07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83EBDC47-F32A-016E-8F9F-177F0123F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471A06E-42EE-33B9-71A0-73D049504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F0E4AC21-E484-8FA8-9023-823004F2B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51D2D43-68CF-1823-7251-86D27BB0D9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B7CC96B-E26B-E96D-7471-D116BAEDA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84B9447-65FB-F657-A1D6-C92E2FB330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29F8B3B8-7632-6ECF-4910-52D4BB6E92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78672F9-A811-9DB7-7ABC-783F7D7AA0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F984CC6-AD0A-F148-9719-86D978A80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FF9C5C6-B4B7-2CE5-7E27-CA12F91A052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4E61CAB-4F63-9300-1D09-81DD40380D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EC9E327-9E2E-A07C-121D-13635BAF98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CC7CCD48-1B76-95C0-E027-B9FC634158E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EF5D31AB-5D3F-12C4-4B78-643FCC0E8A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1C4A08A-5930-4E90-B1DD-D2249D99B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FE5CB8C-E4C4-ABA3-613F-DBFC9901C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98271A3-81D8-204D-CB79-F12A9BC4264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1599482-9092-041F-6AC5-E6BC4E12D4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A9B4FBA-FD45-CB33-7777-A969BB7BF3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F6E7CC0-6F12-7B4E-0438-CED2BFFFAE7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D657655-18E3-606B-A3BC-C90E3B53A8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5964B2E-F050-FE3A-E19E-C88F4C1DC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0F9513F-9F36-6061-F458-57CDBC0762D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F2BBDC3-A2AE-39CE-0EF8-A648E082AA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C621B53-0901-0D39-A1E7-A97CF3BFA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3D22238-212D-A104-DA99-AB22EB3E0A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DA7C285-4CA8-CFB5-41EF-31A3F8F2BE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38F8059-4226-E78A-9258-D4793D6314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0004E81-FA7B-1921-767E-7F5779256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5261059-FE58-58AC-AABD-7EB021CAE60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E3100C6-D092-7D1D-0761-6D052BF033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6E6CCD8-0449-0A53-1E40-8B2776799F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3FAAEAA-72E8-F0BA-3584-8EC1F98BAD8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53BB4B0-5A35-5EC2-04C6-0DB83D697C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E4FE5D5-9F0B-4210-1D03-2A99F2AC2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39B42B1-952B-FA4F-66A3-13CE527DEC6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71C988F-27A4-B820-AEF6-CE15EB555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728877-E575-C4B6-D7B6-B47F99674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CDA9D57-299D-D31C-2210-A85F72F588E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D3E9AA6F-A4D6-7317-9B3B-E346B090B7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FF66610-BF32-138C-D312-325D14A9D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CDAA3A23-B361-BCD6-0589-EB2366129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5DF53DA7-0567-D2AC-B215-965ECCFF248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C466EC9-54C3-69DC-DD69-AE50589A3F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63D44EF-D830-B9E2-0B69-0D189DDDC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1B83B7A1-C6A9-E814-69E8-59D0A41B127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1CE6E82-35EF-3C94-BF79-F12D1393A3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7C4CA756-E6DE-BB98-8853-9624C10CB6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66B3E183-3F5E-DC59-3758-36AC513EC32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1D819141-E71B-1F54-46C3-69552E2134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27C429EC-A07C-782A-06AB-B6C3CD116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F3CA4CCC-9355-9F51-9F7A-F1913F18992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42D8FB2B-FC99-186D-AD7A-3CE9885503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7DA7A1C5-0AEF-9898-E15F-3F3C80D83D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3A50813D-695E-0096-FD5D-7B166E01F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AE4AACB1-8D3E-BF0B-DC7D-F11C7A18386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DEEB2AF0-CB77-C617-D512-2980973FF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8D25203-5A3E-701A-50C7-AA0551BEAB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B37411D8-8E02-FC11-7BFF-0ACB03EBD7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406E6B7-6D21-4ED2-0469-9773996184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B432C905-C04D-EE61-7470-3CB503F58E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D6CFC824-2DF7-FA44-2556-59D140701BD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97C7DDA-1A70-8C1F-FA18-FFB6255870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D2E96B4-669D-9467-1F78-CC80483A43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C5AB6FF6-C1CE-610F-41FB-863012F79DC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E58680D0-8E88-0E47-483E-16468161E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B16575BC-4059-89C9-8901-728BB737DC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3C3A47FC-77B9-4C80-91AD-47D8ACE5F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79455BEA-7F76-81B9-19FD-E6D2E9FF14C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64F10E8-61C9-2071-8866-70599D492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62A7C89-5112-64D6-78E4-429E9C0903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E73102B2-C4F0-399C-E55C-757FEC5004E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57EA1AF-7A10-4933-4881-C9EAD1F50B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A81101D-456D-5ECA-F7C3-3E46A1463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221596F0-FD8A-DDFD-4698-9EDAAB0068D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EF927A0-2E87-FCF2-03DC-BC4FC0476D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57CB123-13CE-204A-AA72-8C0C6CD08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D7AE336C-90D2-45B8-6EC9-B522ADB5E55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FCEEBE01-46B3-713C-3B2A-0406A6DE34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CDED6E1-EA48-AC88-D0AE-E978702E7F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2008-12-14T18:04:41Z</dcterms:created>
  <dcterms:modified xsi:type="dcterms:W3CDTF">2025-01-08T07:39:14Z</dcterms:modified>
</cp:coreProperties>
</file>