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</p:sldIdLst>
  <p:sldSz cx="7772400" cy="10058400"/>
  <p:notesSz cx="7772400" cy="1005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355601" y="355619"/>
            <a:ext cx="7061834" cy="9347835"/>
          </a:xfrm>
          <a:custGeom>
            <a:avLst/>
            <a:gdLst/>
            <a:ahLst/>
            <a:cxnLst/>
            <a:rect l="l" t="t" r="r" b="b"/>
            <a:pathLst>
              <a:path w="7061834" h="9347835">
                <a:moveTo>
                  <a:pt x="0" y="9347210"/>
                </a:moveTo>
                <a:lnTo>
                  <a:pt x="0" y="0"/>
                </a:lnTo>
                <a:lnTo>
                  <a:pt x="7061210" y="0"/>
                </a:lnTo>
                <a:lnTo>
                  <a:pt x="7061210" y="9347210"/>
                </a:lnTo>
                <a:lnTo>
                  <a:pt x="0" y="9347210"/>
                </a:lnTo>
                <a:close/>
              </a:path>
            </a:pathLst>
          </a:custGeom>
          <a:solidFill>
            <a:srgbClr val="3C90A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6"/>
            <a:ext cx="6995160" cy="1609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6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42616" y="9354312"/>
            <a:ext cx="2487168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Relationship Id="rId3" Type="http://schemas.openxmlformats.org/officeDocument/2006/relationships/image" Target="../media/image2.png"/><Relationship Id="rId4" Type="http://schemas.openxmlformats.org/officeDocument/2006/relationships/image" Target="../media/image3.jpg"/><Relationship Id="rId5" Type="http://schemas.openxmlformats.org/officeDocument/2006/relationships/image" Target="../media/image4.jpg"/><Relationship Id="rId6" Type="http://schemas.openxmlformats.org/officeDocument/2006/relationships/image" Target="../media/image5.png"/><Relationship Id="rId7" Type="http://schemas.openxmlformats.org/officeDocument/2006/relationships/image" Target="../media/image6.jp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hyperlink" Target="http://www.mansiescorts.com/" TargetMode="External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8.jpg"/><Relationship Id="rId3" Type="http://schemas.openxmlformats.org/officeDocument/2006/relationships/image" Target="../media/image169.jpg"/><Relationship Id="rId4" Type="http://schemas.openxmlformats.org/officeDocument/2006/relationships/image" Target="../media/image170.jp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1.jpg"/><Relationship Id="rId3" Type="http://schemas.openxmlformats.org/officeDocument/2006/relationships/image" Target="../media/image172.jpg"/><Relationship Id="rId4" Type="http://schemas.openxmlformats.org/officeDocument/2006/relationships/image" Target="../media/image173.pn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4.jpg"/><Relationship Id="rId3" Type="http://schemas.openxmlformats.org/officeDocument/2006/relationships/image" Target="../media/image175.jpg"/><Relationship Id="rId4" Type="http://schemas.openxmlformats.org/officeDocument/2006/relationships/image" Target="../media/image176.jp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7.jpg"/><Relationship Id="rId3" Type="http://schemas.openxmlformats.org/officeDocument/2006/relationships/image" Target="../media/image178.jpg"/><Relationship Id="rId4" Type="http://schemas.openxmlformats.org/officeDocument/2006/relationships/image" Target="../media/image179.pn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0.jpg"/><Relationship Id="rId3" Type="http://schemas.openxmlformats.org/officeDocument/2006/relationships/image" Target="../media/image181.jpg"/><Relationship Id="rId4" Type="http://schemas.openxmlformats.org/officeDocument/2006/relationships/image" Target="../media/image182.pn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3.jpg"/><Relationship Id="rId3" Type="http://schemas.openxmlformats.org/officeDocument/2006/relationships/image" Target="../media/image184.jpg"/><Relationship Id="rId4" Type="http://schemas.openxmlformats.org/officeDocument/2006/relationships/image" Target="../media/image185.jp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6.jpg"/><Relationship Id="rId3" Type="http://schemas.openxmlformats.org/officeDocument/2006/relationships/image" Target="../media/image187.jpg"/><Relationship Id="rId4" Type="http://schemas.openxmlformats.org/officeDocument/2006/relationships/image" Target="../media/image188.png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9.jpg"/><Relationship Id="rId3" Type="http://schemas.openxmlformats.org/officeDocument/2006/relationships/image" Target="../media/image190.jpg"/><Relationship Id="rId4" Type="http://schemas.openxmlformats.org/officeDocument/2006/relationships/image" Target="../media/image191.jpg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2.jpg"/><Relationship Id="rId3" Type="http://schemas.openxmlformats.org/officeDocument/2006/relationships/image" Target="../media/image193.jpg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4.jpg"/><Relationship Id="rId3" Type="http://schemas.openxmlformats.org/officeDocument/2006/relationships/image" Target="../media/image195.png"/><Relationship Id="rId4" Type="http://schemas.openxmlformats.org/officeDocument/2006/relationships/image" Target="../media/image196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7" Type="http://schemas.openxmlformats.org/officeDocument/2006/relationships/image" Target="../media/image20.png"/><Relationship Id="rId8" Type="http://schemas.openxmlformats.org/officeDocument/2006/relationships/image" Target="../media/image21.png"/><Relationship Id="rId9" Type="http://schemas.openxmlformats.org/officeDocument/2006/relationships/image" Target="../media/image22.png"/><Relationship Id="rId10" Type="http://schemas.openxmlformats.org/officeDocument/2006/relationships/image" Target="../media/image23.png"/><Relationship Id="rId11" Type="http://schemas.openxmlformats.org/officeDocument/2006/relationships/image" Target="../media/image24.png"/><Relationship Id="rId12" Type="http://schemas.openxmlformats.org/officeDocument/2006/relationships/image" Target="../media/image25.png"/><Relationship Id="rId13" Type="http://schemas.openxmlformats.org/officeDocument/2006/relationships/image" Target="../media/image26.png"/><Relationship Id="rId14" Type="http://schemas.openxmlformats.org/officeDocument/2006/relationships/image" Target="../media/image27.png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7.png"/><Relationship Id="rId3" Type="http://schemas.openxmlformats.org/officeDocument/2006/relationships/image" Target="../media/image198.png"/><Relationship Id="rId4" Type="http://schemas.openxmlformats.org/officeDocument/2006/relationships/image" Target="../media/image199.png"/><Relationship Id="rId5" Type="http://schemas.openxmlformats.org/officeDocument/2006/relationships/image" Target="../media/image200.png"/><Relationship Id="rId6" Type="http://schemas.openxmlformats.org/officeDocument/2006/relationships/image" Target="../media/image201.png"/><Relationship Id="rId7" Type="http://schemas.openxmlformats.org/officeDocument/2006/relationships/image" Target="../media/image202.png"/><Relationship Id="rId8" Type="http://schemas.openxmlformats.org/officeDocument/2006/relationships/image" Target="../media/image203.png"/><Relationship Id="rId9" Type="http://schemas.openxmlformats.org/officeDocument/2006/relationships/hyperlink" Target="http://www.mansiescorts.com/" TargetMode="External"/><Relationship Id="rId10" Type="http://schemas.openxmlformats.org/officeDocument/2006/relationships/hyperlink" Target="https://www.dehradunescorts.in/" TargetMode="External"/><Relationship Id="rId11" Type="http://schemas.openxmlformats.org/officeDocument/2006/relationships/hyperlink" Target="https://www.dehradunescortsservices.com/" TargetMode="External"/><Relationship Id="rId12" Type="http://schemas.openxmlformats.org/officeDocument/2006/relationships/hyperlink" Target="http://www.kullumanaliescort.in/" TargetMode="External"/><Relationship Id="rId13" Type="http://schemas.openxmlformats.org/officeDocument/2006/relationships/hyperlink" Target="https://anuviz.com/" TargetMode="External"/><Relationship Id="rId14" Type="http://schemas.openxmlformats.org/officeDocument/2006/relationships/hyperlink" Target="http://www.mahiescortservices.com/" TargetMode="External"/><Relationship Id="rId15" Type="http://schemas.openxmlformats.org/officeDocument/2006/relationships/hyperlink" Target="https://www.mansiescorts.com/sitemap.xml" TargetMode="Externa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6" Type="http://schemas.openxmlformats.org/officeDocument/2006/relationships/image" Target="../media/image32.png"/><Relationship Id="rId7" Type="http://schemas.openxmlformats.org/officeDocument/2006/relationships/image" Target="../media/image33.png"/><Relationship Id="rId8" Type="http://schemas.openxmlformats.org/officeDocument/2006/relationships/image" Target="../media/image34.png"/><Relationship Id="rId9" Type="http://schemas.openxmlformats.org/officeDocument/2006/relationships/image" Target="../media/image35.png"/><Relationship Id="rId10" Type="http://schemas.openxmlformats.org/officeDocument/2006/relationships/image" Target="../media/image36.png"/><Relationship Id="rId11" Type="http://schemas.openxmlformats.org/officeDocument/2006/relationships/image" Target="../media/image37.jpg"/><Relationship Id="rId12" Type="http://schemas.openxmlformats.org/officeDocument/2006/relationships/image" Target="../media/image38.png"/><Relationship Id="rId13" Type="http://schemas.openxmlformats.org/officeDocument/2006/relationships/hyperlink" Target="http://www.mansiescorts.com/" TargetMode="External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Relationship Id="rId4" Type="http://schemas.openxmlformats.org/officeDocument/2006/relationships/hyperlink" Target="http://www.mansiescorts.com/" TargetMode="External"/><Relationship Id="rId5" Type="http://schemas.openxmlformats.org/officeDocument/2006/relationships/image" Target="../media/image41.png"/><Relationship Id="rId6" Type="http://schemas.openxmlformats.org/officeDocument/2006/relationships/image" Target="../media/image42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Relationship Id="rId4" Type="http://schemas.openxmlformats.org/officeDocument/2006/relationships/hyperlink" Target="http://www.mansiescorts.com/" TargetMode="External"/><Relationship Id="rId5" Type="http://schemas.openxmlformats.org/officeDocument/2006/relationships/image" Target="../media/image45.png"/><Relationship Id="rId6" Type="http://schemas.openxmlformats.org/officeDocument/2006/relationships/hyperlink" Target="https://www.mansiescorts.com/amritsar-escorts.html" TargetMode="External"/><Relationship Id="rId7" Type="http://schemas.openxmlformats.org/officeDocument/2006/relationships/image" Target="../media/image46.png"/><Relationship Id="rId8" Type="http://schemas.openxmlformats.org/officeDocument/2006/relationships/hyperlink" Target="https://www.mansiescorts.com/ambala-escorts.html" TargetMode="External"/><Relationship Id="rId9" Type="http://schemas.openxmlformats.org/officeDocument/2006/relationships/image" Target="../media/image47.png"/><Relationship Id="rId10" Type="http://schemas.openxmlformats.org/officeDocument/2006/relationships/image" Target="../media/image48.png"/><Relationship Id="rId11" Type="http://schemas.openxmlformats.org/officeDocument/2006/relationships/hyperlink" Target="https://www.mansiescorts.com/agra-escorts.html" TargetMode="External"/><Relationship Id="rId12" Type="http://schemas.openxmlformats.org/officeDocument/2006/relationships/hyperlink" Target="https://www.mansiescorts.com/ahmedabad-escorts.html" TargetMode="External"/><Relationship Id="rId13" Type="http://schemas.openxmlformats.org/officeDocument/2006/relationships/image" Target="../media/image49.png"/><Relationship Id="rId14" Type="http://schemas.openxmlformats.org/officeDocument/2006/relationships/hyperlink" Target="https://www.mansiescorts.com/almora-escorts.html" TargetMode="External"/><Relationship Id="rId15" Type="http://schemas.openxmlformats.org/officeDocument/2006/relationships/image" Target="../media/image50.png"/><Relationship Id="rId16" Type="http://schemas.openxmlformats.org/officeDocument/2006/relationships/hyperlink" Target="https://www.mansiescorts.com/baddi-escorts.html" TargetMode="External"/><Relationship Id="rId17" Type="http://schemas.openxmlformats.org/officeDocument/2006/relationships/image" Target="../media/image51.png"/><Relationship Id="rId18" Type="http://schemas.openxmlformats.org/officeDocument/2006/relationships/hyperlink" Target="https://www.mansiescorts.com/bharuch-escorts.html" TargetMode="External"/><Relationship Id="rId19" Type="http://schemas.openxmlformats.org/officeDocument/2006/relationships/image" Target="../media/image52.png"/><Relationship Id="rId20" Type="http://schemas.openxmlformats.org/officeDocument/2006/relationships/hyperlink" Target="https://www.mansiescorts.com/chamba-escorts.html" TargetMode="External"/><Relationship Id="rId21" Type="http://schemas.openxmlformats.org/officeDocument/2006/relationships/image" Target="../media/image53.png"/><Relationship Id="rId22" Type="http://schemas.openxmlformats.org/officeDocument/2006/relationships/image" Target="../media/image54.png"/><Relationship Id="rId23" Type="http://schemas.openxmlformats.org/officeDocument/2006/relationships/image" Target="../media/image55.png"/><Relationship Id="rId24" Type="http://schemas.openxmlformats.org/officeDocument/2006/relationships/image" Target="../media/image56.png"/><Relationship Id="rId25" Type="http://schemas.openxmlformats.org/officeDocument/2006/relationships/image" Target="../media/image57.png"/><Relationship Id="rId26" Type="http://schemas.openxmlformats.org/officeDocument/2006/relationships/image" Target="../media/image58.png"/><Relationship Id="rId27" Type="http://schemas.openxmlformats.org/officeDocument/2006/relationships/image" Target="../media/image59.pn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0.png"/><Relationship Id="rId3" Type="http://schemas.openxmlformats.org/officeDocument/2006/relationships/hyperlink" Target="https://www.mansiescorts.com/chitkul-escorts.html" TargetMode="External"/><Relationship Id="rId4" Type="http://schemas.openxmlformats.org/officeDocument/2006/relationships/image" Target="../media/image61.png"/><Relationship Id="rId5" Type="http://schemas.openxmlformats.org/officeDocument/2006/relationships/hyperlink" Target="https://www.mansiescorts.com/chail-escorts.html" TargetMode="External"/><Relationship Id="rId6" Type="http://schemas.openxmlformats.org/officeDocument/2006/relationships/hyperlink" Target="https://www.mansiescorts.com/dharamshala-escorts.html" TargetMode="External"/><Relationship Id="rId7" Type="http://schemas.openxmlformats.org/officeDocument/2006/relationships/hyperlink" Target="https://www.mansiescorts.com/dhanolti-escorts.html" TargetMode="External"/><Relationship Id="rId8" Type="http://schemas.openxmlformats.org/officeDocument/2006/relationships/hyperlink" Target="https://www.mansiescorts.com/dalhousie-escorts.html" TargetMode="External"/><Relationship Id="rId9" Type="http://schemas.openxmlformats.org/officeDocument/2006/relationships/image" Target="../media/image62.png"/><Relationship Id="rId10" Type="http://schemas.openxmlformats.org/officeDocument/2006/relationships/hyperlink" Target="https://www.mansiescorts.com/gujarat-escorts.html" TargetMode="External"/><Relationship Id="rId11" Type="http://schemas.openxmlformats.org/officeDocument/2006/relationships/image" Target="../media/image63.png"/><Relationship Id="rId12" Type="http://schemas.openxmlformats.org/officeDocument/2006/relationships/hyperlink" Target="https://www.mansiescorts.com/haridwar-escorts.html" TargetMode="External"/><Relationship Id="rId13" Type="http://schemas.openxmlformats.org/officeDocument/2006/relationships/image" Target="../media/image64.png"/><Relationship Id="rId14" Type="http://schemas.openxmlformats.org/officeDocument/2006/relationships/hyperlink" Target="https://www.mansiescorts.com/jammu-escorts.html" TargetMode="External"/><Relationship Id="rId15" Type="http://schemas.openxmlformats.org/officeDocument/2006/relationships/image" Target="../media/image65.png"/><Relationship Id="rId16" Type="http://schemas.openxmlformats.org/officeDocument/2006/relationships/hyperlink" Target="https://www.mansiescorts.com/jind-escorts.html" TargetMode="External"/><Relationship Id="rId17" Type="http://schemas.openxmlformats.org/officeDocument/2006/relationships/image" Target="../media/image66.png"/><Relationship Id="rId18" Type="http://schemas.openxmlformats.org/officeDocument/2006/relationships/hyperlink" Target="https://www.mansiescorts.com/jaipur-escorts.html" TargetMode="External"/><Relationship Id="rId19" Type="http://schemas.openxmlformats.org/officeDocument/2006/relationships/hyperlink" Target="https://www.mansiescorts.com/jalandhar-escorts.html" TargetMode="External"/><Relationship Id="rId20" Type="http://schemas.openxmlformats.org/officeDocument/2006/relationships/hyperlink" Target="https://www.mansiescorts.com/karnal-escorts.html" TargetMode="External"/><Relationship Id="rId21" Type="http://schemas.openxmlformats.org/officeDocument/2006/relationships/image" Target="../media/image67.png"/><Relationship Id="rId22" Type="http://schemas.openxmlformats.org/officeDocument/2006/relationships/hyperlink" Target="https://www.mansiescorts.com/kasauli-escorts.html" TargetMode="External"/><Relationship Id="rId23" Type="http://schemas.openxmlformats.org/officeDocument/2006/relationships/image" Target="../media/image68.png"/><Relationship Id="rId24" Type="http://schemas.openxmlformats.org/officeDocument/2006/relationships/hyperlink" Target="https://www.mansiescorts.com/kala-amb-escorts.html" TargetMode="External"/><Relationship Id="rId25" Type="http://schemas.openxmlformats.org/officeDocument/2006/relationships/hyperlink" Target="https://www.mansiescorts.com/kangra-escorts.html" TargetMode="External"/><Relationship Id="rId26" Type="http://schemas.openxmlformats.org/officeDocument/2006/relationships/hyperlink" Target="https://www.mansiescorts.com/kolkata-escorts.html" TargetMode="External"/><Relationship Id="rId27" Type="http://schemas.openxmlformats.org/officeDocument/2006/relationships/hyperlink" Target="https://www.mansiescorts.com/kullu-escorts.html" TargetMode="External"/><Relationship Id="rId28" Type="http://schemas.openxmlformats.org/officeDocument/2006/relationships/hyperlink" Target="https://www.mansiescorts.com/kalpa-escorts.html" TargetMode="External"/><Relationship Id="rId29" Type="http://schemas.openxmlformats.org/officeDocument/2006/relationships/hyperlink" Target="https://www.mansiescorts.com/kasol-escorts.html" TargetMode="External"/><Relationship Id="rId30" Type="http://schemas.openxmlformats.org/officeDocument/2006/relationships/hyperlink" Target="https://www.mansiescorts.com/ludhiana-escorts.html" TargetMode="External"/><Relationship Id="rId31" Type="http://schemas.openxmlformats.org/officeDocument/2006/relationships/image" Target="../media/image69.png"/><Relationship Id="rId32" Type="http://schemas.openxmlformats.org/officeDocument/2006/relationships/hyperlink" Target="https://www.mansiescorts.com/mount-abu-escorts.html" TargetMode="External"/><Relationship Id="rId33" Type="http://schemas.openxmlformats.org/officeDocument/2006/relationships/hyperlink" Target="https://www.mansiescorts.com/mohali-escorts.html" TargetMode="External"/><Relationship Id="rId34" Type="http://schemas.openxmlformats.org/officeDocument/2006/relationships/image" Target="../media/image70.png"/><Relationship Id="rId35" Type="http://schemas.openxmlformats.org/officeDocument/2006/relationships/hyperlink" Target="https://www.mansiescorts.com/mussoorie-escorts.html" TargetMode="External"/><Relationship Id="rId36" Type="http://schemas.openxmlformats.org/officeDocument/2006/relationships/hyperlink" Target="https://www.mansiescorts.com/nainital-escorts.html" TargetMode="External"/><Relationship Id="rId37" Type="http://schemas.openxmlformats.org/officeDocument/2006/relationships/image" Target="../media/image71.png"/><Relationship Id="rId38" Type="http://schemas.openxmlformats.org/officeDocument/2006/relationships/hyperlink" Target="https://www.mansiescorts.com/panchkula-escorts.html" TargetMode="External"/><Relationship Id="rId39" Type="http://schemas.openxmlformats.org/officeDocument/2006/relationships/image" Target="../media/image72.png"/><Relationship Id="rId40" Type="http://schemas.openxmlformats.org/officeDocument/2006/relationships/hyperlink" Target="https://www.mansiescorts.com/patiala-escorts.html" TargetMode="External"/><Relationship Id="rId41" Type="http://schemas.openxmlformats.org/officeDocument/2006/relationships/image" Target="../media/image73.png"/><Relationship Id="rId42" Type="http://schemas.openxmlformats.org/officeDocument/2006/relationships/hyperlink" Target="https://www.mansiescorts.com/pune-escorts.html" TargetMode="External"/><Relationship Id="rId43" Type="http://schemas.openxmlformats.org/officeDocument/2006/relationships/image" Target="../media/image74.png"/><Relationship Id="rId44" Type="http://schemas.openxmlformats.org/officeDocument/2006/relationships/hyperlink" Target="https://www.mansiescorts.com/rohini-escorts.html" TargetMode="External"/><Relationship Id="rId45" Type="http://schemas.openxmlformats.org/officeDocument/2006/relationships/hyperlink" Target="https://www.mansiescorts.com/roorkee-escorts.html" TargetMode="External"/><Relationship Id="rId46" Type="http://schemas.openxmlformats.org/officeDocument/2006/relationships/hyperlink" Target="https://www.mansiescorts.com/ramnagar-escorts.html" TargetMode="External"/><Relationship Id="rId47" Type="http://schemas.openxmlformats.org/officeDocument/2006/relationships/hyperlink" Target="https://www.mansiescorts.com/shahabad-escorts.html" TargetMode="External"/><Relationship Id="rId48" Type="http://schemas.openxmlformats.org/officeDocument/2006/relationships/hyperlink" Target="https://www.mansiescorts.com/shimla-escorts.html" TargetMode="External"/><Relationship Id="rId49" Type="http://schemas.openxmlformats.org/officeDocument/2006/relationships/image" Target="../media/image75.png"/><Relationship Id="rId50" Type="http://schemas.openxmlformats.org/officeDocument/2006/relationships/hyperlink" Target="https://www.mansiescorts.com/panipat-escorts.html" TargetMode="External"/><Relationship Id="rId51" Type="http://schemas.openxmlformats.org/officeDocument/2006/relationships/hyperlink" Target="https://www.mansiescorts.com/rajkot-escorts.html" TargetMode="External"/><Relationship Id="rId52" Type="http://schemas.openxmlformats.org/officeDocument/2006/relationships/hyperlink" Target="https://www.mansiescorts.com/bhatinda-escorts.html" TargetMode="External"/><Relationship Id="rId53" Type="http://schemas.openxmlformats.org/officeDocument/2006/relationships/hyperlink" Target="https://www.mansiescorts.com/yamunanagar-escorts.html" TargetMode="External"/><Relationship Id="rId54" Type="http://schemas.openxmlformats.org/officeDocument/2006/relationships/image" Target="../media/image76.png"/><Relationship Id="rId55" Type="http://schemas.openxmlformats.org/officeDocument/2006/relationships/hyperlink" Target="https://www.mansiescorts.com/rishikesh-escorts.html" TargetMode="External"/><Relationship Id="rId56" Type="http://schemas.openxmlformats.org/officeDocument/2006/relationships/image" Target="../media/image77.png"/><Relationship Id="rId57" Type="http://schemas.openxmlformats.org/officeDocument/2006/relationships/image" Target="../media/image78.png"/><Relationship Id="rId58" Type="http://schemas.openxmlformats.org/officeDocument/2006/relationships/image" Target="../media/image79.png"/><Relationship Id="rId59" Type="http://schemas.openxmlformats.org/officeDocument/2006/relationships/image" Target="../media/image80.png"/><Relationship Id="rId60" Type="http://schemas.openxmlformats.org/officeDocument/2006/relationships/image" Target="../media/image81.png"/><Relationship Id="rId61" Type="http://schemas.openxmlformats.org/officeDocument/2006/relationships/image" Target="../media/image82.png"/><Relationship Id="rId62" Type="http://schemas.openxmlformats.org/officeDocument/2006/relationships/image" Target="../media/image83.png"/><Relationship Id="rId63" Type="http://schemas.openxmlformats.org/officeDocument/2006/relationships/image" Target="../media/image84.png"/><Relationship Id="rId64" Type="http://schemas.openxmlformats.org/officeDocument/2006/relationships/image" Target="../media/image85.png"/><Relationship Id="rId65" Type="http://schemas.openxmlformats.org/officeDocument/2006/relationships/image" Target="../media/image86.png"/><Relationship Id="rId66" Type="http://schemas.openxmlformats.org/officeDocument/2006/relationships/image" Target="../media/image87.png"/><Relationship Id="rId67" Type="http://schemas.openxmlformats.org/officeDocument/2006/relationships/image" Target="../media/image88.png"/><Relationship Id="rId68" Type="http://schemas.openxmlformats.org/officeDocument/2006/relationships/image" Target="../media/image89.png"/><Relationship Id="rId69" Type="http://schemas.openxmlformats.org/officeDocument/2006/relationships/image" Target="../media/image90.png"/><Relationship Id="rId70" Type="http://schemas.openxmlformats.org/officeDocument/2006/relationships/image" Target="../media/image91.png"/><Relationship Id="rId71" Type="http://schemas.openxmlformats.org/officeDocument/2006/relationships/image" Target="../media/image92.png"/><Relationship Id="rId72" Type="http://schemas.openxmlformats.org/officeDocument/2006/relationships/image" Target="../media/image93.png"/><Relationship Id="rId73" Type="http://schemas.openxmlformats.org/officeDocument/2006/relationships/image" Target="../media/image94.png"/><Relationship Id="rId74" Type="http://schemas.openxmlformats.org/officeDocument/2006/relationships/image" Target="../media/image95.png"/><Relationship Id="rId75" Type="http://schemas.openxmlformats.org/officeDocument/2006/relationships/image" Target="../media/image96.png"/><Relationship Id="rId76" Type="http://schemas.openxmlformats.org/officeDocument/2006/relationships/image" Target="../media/image97.png"/><Relationship Id="rId77" Type="http://schemas.openxmlformats.org/officeDocument/2006/relationships/image" Target="../media/image98.png"/><Relationship Id="rId78" Type="http://schemas.openxmlformats.org/officeDocument/2006/relationships/image" Target="../media/image99.png"/><Relationship Id="rId79" Type="http://schemas.openxmlformats.org/officeDocument/2006/relationships/image" Target="../media/image100.png"/><Relationship Id="rId80" Type="http://schemas.openxmlformats.org/officeDocument/2006/relationships/image" Target="../media/image101.png"/><Relationship Id="rId81" Type="http://schemas.openxmlformats.org/officeDocument/2006/relationships/image" Target="../media/image102.png"/><Relationship Id="rId82" Type="http://schemas.openxmlformats.org/officeDocument/2006/relationships/image" Target="../media/image103.png"/><Relationship Id="rId83" Type="http://schemas.openxmlformats.org/officeDocument/2006/relationships/image" Target="../media/image104.png"/><Relationship Id="rId84" Type="http://schemas.openxmlformats.org/officeDocument/2006/relationships/image" Target="../media/image105.png"/><Relationship Id="rId85" Type="http://schemas.openxmlformats.org/officeDocument/2006/relationships/image" Target="../media/image106.png"/><Relationship Id="rId86" Type="http://schemas.openxmlformats.org/officeDocument/2006/relationships/image" Target="../media/image107.png"/><Relationship Id="rId87" Type="http://schemas.openxmlformats.org/officeDocument/2006/relationships/image" Target="../media/image108.png"/><Relationship Id="rId88" Type="http://schemas.openxmlformats.org/officeDocument/2006/relationships/image" Target="../media/image109.png"/><Relationship Id="rId89" Type="http://schemas.openxmlformats.org/officeDocument/2006/relationships/image" Target="../media/image110.png"/><Relationship Id="rId90" Type="http://schemas.openxmlformats.org/officeDocument/2006/relationships/image" Target="../media/image111.png"/><Relationship Id="rId91" Type="http://schemas.openxmlformats.org/officeDocument/2006/relationships/image" Target="../media/image112.png"/><Relationship Id="rId92" Type="http://schemas.openxmlformats.org/officeDocument/2006/relationships/image" Target="../media/image113.png"/><Relationship Id="rId93" Type="http://schemas.openxmlformats.org/officeDocument/2006/relationships/image" Target="../media/image114.pn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5.png"/><Relationship Id="rId3" Type="http://schemas.openxmlformats.org/officeDocument/2006/relationships/hyperlink" Target="http://www.mansiescorts.com/" TargetMode="External"/><Relationship Id="rId4" Type="http://schemas.openxmlformats.org/officeDocument/2006/relationships/image" Target="../media/image116.png"/><Relationship Id="rId5" Type="http://schemas.openxmlformats.org/officeDocument/2006/relationships/hyperlink" Target="https://www.mansiescorts.com/panchgani-escorts.html" TargetMode="External"/><Relationship Id="rId6" Type="http://schemas.openxmlformats.org/officeDocument/2006/relationships/image" Target="../media/image117.png"/><Relationship Id="rId7" Type="http://schemas.openxmlformats.org/officeDocument/2006/relationships/hyperlink" Target="https://www.mansiescorts.com/hisar-escorts.html" TargetMode="External"/><Relationship Id="rId8" Type="http://schemas.openxmlformats.org/officeDocument/2006/relationships/image" Target="../media/image118.png"/><Relationship Id="rId9" Type="http://schemas.openxmlformats.org/officeDocument/2006/relationships/hyperlink" Target="https://www.mansiescorts.com/cheeka-escorts.html" TargetMode="External"/><Relationship Id="rId10" Type="http://schemas.openxmlformats.org/officeDocument/2006/relationships/image" Target="../media/image119.png"/><Relationship Id="rId11" Type="http://schemas.openxmlformats.org/officeDocument/2006/relationships/hyperlink" Target="https://www.mansiescorts.com/narwana-escorts.html" TargetMode="External"/><Relationship Id="rId12" Type="http://schemas.openxmlformats.org/officeDocument/2006/relationships/image" Target="../media/image120.png"/><Relationship Id="rId13" Type="http://schemas.openxmlformats.org/officeDocument/2006/relationships/hyperlink" Target="https://www.mansiescorts.com/nahan-escorts.html" TargetMode="External"/><Relationship Id="rId14" Type="http://schemas.openxmlformats.org/officeDocument/2006/relationships/image" Target="../media/image121.png"/><Relationship Id="rId15" Type="http://schemas.openxmlformats.org/officeDocument/2006/relationships/hyperlink" Target="https://www.mansiescorts.com/rajkot-escorts.html" TargetMode="External"/><Relationship Id="rId16" Type="http://schemas.openxmlformats.org/officeDocument/2006/relationships/image" Target="../media/image122.png"/><Relationship Id="rId17" Type="http://schemas.openxmlformats.org/officeDocument/2006/relationships/hyperlink" Target="https://www.mansiescorts.com/vadodara-escorts.html" TargetMode="External"/><Relationship Id="rId18" Type="http://schemas.openxmlformats.org/officeDocument/2006/relationships/image" Target="../media/image123.png"/><Relationship Id="rId19" Type="http://schemas.openxmlformats.org/officeDocument/2006/relationships/hyperlink" Target="https://www.mansiescorts.com/khar-escorts.html" TargetMode="External"/><Relationship Id="rId20" Type="http://schemas.openxmlformats.org/officeDocument/2006/relationships/image" Target="../media/image124.png"/><Relationship Id="rId21" Type="http://schemas.openxmlformats.org/officeDocument/2006/relationships/hyperlink" Target="https://www.mansiescorts.com/kaithal-escorts.html" TargetMode="External"/><Relationship Id="rId22" Type="http://schemas.openxmlformats.org/officeDocument/2006/relationships/image" Target="../media/image125.png"/><Relationship Id="rId23" Type="http://schemas.openxmlformats.org/officeDocument/2006/relationships/hyperlink" Target="https://www.mansiescorts.com/hansi-escorts.html" TargetMode="External"/><Relationship Id="rId24" Type="http://schemas.openxmlformats.org/officeDocument/2006/relationships/hyperlink" Target="https://www.mansiescorts.com/bareilly-escorts.html" TargetMode="External"/><Relationship Id="rId25" Type="http://schemas.openxmlformats.org/officeDocument/2006/relationships/image" Target="../media/image126.png"/><Relationship Id="rId26" Type="http://schemas.openxmlformats.org/officeDocument/2006/relationships/hyperlink" Target="https://www.mansiescorts.com/palwal-escorts.html" TargetMode="External"/><Relationship Id="rId27" Type="http://schemas.openxmlformats.org/officeDocument/2006/relationships/image" Target="../media/image127.png"/><Relationship Id="rId28" Type="http://schemas.openxmlformats.org/officeDocument/2006/relationships/hyperlink" Target="https://www.mansiescorts.com/kurukshetra-escorts.html" TargetMode="External"/><Relationship Id="rId29" Type="http://schemas.openxmlformats.org/officeDocument/2006/relationships/image" Target="../media/image128.png"/><Relationship Id="rId30" Type="http://schemas.openxmlformats.org/officeDocument/2006/relationships/hyperlink" Target="https://www.mansiescorts.com/mahendragarh-escorts.html" TargetMode="External"/><Relationship Id="rId31" Type="http://schemas.openxmlformats.org/officeDocument/2006/relationships/image" Target="../media/image129.png"/><Relationship Id="rId32" Type="http://schemas.openxmlformats.org/officeDocument/2006/relationships/hyperlink" Target="https://www.mansiescorts.com/moradabad-escorts.html" TargetMode="External"/><Relationship Id="rId33" Type="http://schemas.openxmlformats.org/officeDocument/2006/relationships/image" Target="../media/image130.png"/><Relationship Id="rId34" Type="http://schemas.openxmlformats.org/officeDocument/2006/relationships/hyperlink" Target="https://www.mansiescorts.com/kashipur-escorts.html" TargetMode="External"/><Relationship Id="rId35" Type="http://schemas.openxmlformats.org/officeDocument/2006/relationships/image" Target="../media/image131.png"/><Relationship Id="rId36" Type="http://schemas.openxmlformats.org/officeDocument/2006/relationships/hyperlink" Target="https://www.mansiescorts.com/nalagarh-escorts.html" TargetMode="External"/><Relationship Id="rId37" Type="http://schemas.openxmlformats.org/officeDocument/2006/relationships/image" Target="../media/image132.png"/><Relationship Id="rId38" Type="http://schemas.openxmlformats.org/officeDocument/2006/relationships/hyperlink" Target="https://www.mansiescorts.com/budaun-escorts.html" TargetMode="External"/><Relationship Id="rId39" Type="http://schemas.openxmlformats.org/officeDocument/2006/relationships/image" Target="../media/image133.png"/><Relationship Id="rId40" Type="http://schemas.openxmlformats.org/officeDocument/2006/relationships/hyperlink" Target="https://www.mansiescorts.com/kangra-escorts.html" TargetMode="External"/><Relationship Id="rId41" Type="http://schemas.openxmlformats.org/officeDocument/2006/relationships/image" Target="../media/image134.png"/><Relationship Id="rId42" Type="http://schemas.openxmlformats.org/officeDocument/2006/relationships/hyperlink" Target="https://www.mansiescorts.com/surat-escorts.html" TargetMode="External"/><Relationship Id="rId43" Type="http://schemas.openxmlformats.org/officeDocument/2006/relationships/hyperlink" Target="https://www.mansiescorts.com/diu-escorts.html" TargetMode="External"/><Relationship Id="rId44" Type="http://schemas.openxmlformats.org/officeDocument/2006/relationships/image" Target="../media/image135.png"/><Relationship Id="rId45" Type="http://schemas.openxmlformats.org/officeDocument/2006/relationships/hyperlink" Target="https://www.mansiescorts.com/jamnagar-escorts.html" TargetMode="External"/><Relationship Id="rId46" Type="http://schemas.openxmlformats.org/officeDocument/2006/relationships/image" Target="../media/image136.png"/><Relationship Id="rId47" Type="http://schemas.openxmlformats.org/officeDocument/2006/relationships/hyperlink" Target="https://www.mansiescorts.com/gandhidham-escorts.html" TargetMode="External"/><Relationship Id="rId48" Type="http://schemas.openxmlformats.org/officeDocument/2006/relationships/image" Target="../media/image137.png"/><Relationship Id="rId49" Type="http://schemas.openxmlformats.org/officeDocument/2006/relationships/hyperlink" Target="https://www.mansiescorts.com/morbi-escorts.html" TargetMode="External"/><Relationship Id="rId50" Type="http://schemas.openxmlformats.org/officeDocument/2006/relationships/image" Target="../media/image138.png"/><Relationship Id="rId51" Type="http://schemas.openxmlformats.org/officeDocument/2006/relationships/image" Target="../media/image139.png"/><Relationship Id="rId52" Type="http://schemas.openxmlformats.org/officeDocument/2006/relationships/image" Target="../media/image140.png"/><Relationship Id="rId53" Type="http://schemas.openxmlformats.org/officeDocument/2006/relationships/image" Target="../media/image141.png"/><Relationship Id="rId54" Type="http://schemas.openxmlformats.org/officeDocument/2006/relationships/image" Target="../media/image142.png"/><Relationship Id="rId55" Type="http://schemas.openxmlformats.org/officeDocument/2006/relationships/image" Target="../media/image143.png"/><Relationship Id="rId56" Type="http://schemas.openxmlformats.org/officeDocument/2006/relationships/image" Target="../media/image144.png"/><Relationship Id="rId57" Type="http://schemas.openxmlformats.org/officeDocument/2006/relationships/image" Target="../media/image145.png"/><Relationship Id="rId58" Type="http://schemas.openxmlformats.org/officeDocument/2006/relationships/image" Target="../media/image146.png"/><Relationship Id="rId59" Type="http://schemas.openxmlformats.org/officeDocument/2006/relationships/image" Target="../media/image147.png"/><Relationship Id="rId60" Type="http://schemas.openxmlformats.org/officeDocument/2006/relationships/image" Target="../media/image148.png"/><Relationship Id="rId61" Type="http://schemas.openxmlformats.org/officeDocument/2006/relationships/image" Target="../media/image149.png"/><Relationship Id="rId62" Type="http://schemas.openxmlformats.org/officeDocument/2006/relationships/image" Target="../media/image150.png"/><Relationship Id="rId63" Type="http://schemas.openxmlformats.org/officeDocument/2006/relationships/image" Target="../media/image151.png"/><Relationship Id="rId64" Type="http://schemas.openxmlformats.org/officeDocument/2006/relationships/image" Target="../media/image152.png"/><Relationship Id="rId65" Type="http://schemas.openxmlformats.org/officeDocument/2006/relationships/image" Target="../media/image153.png"/><Relationship Id="rId66" Type="http://schemas.openxmlformats.org/officeDocument/2006/relationships/image" Target="../media/image154.png"/><Relationship Id="rId67" Type="http://schemas.openxmlformats.org/officeDocument/2006/relationships/image" Target="../media/image155.png"/><Relationship Id="rId68" Type="http://schemas.openxmlformats.org/officeDocument/2006/relationships/image" Target="../media/image156.png"/><Relationship Id="rId69" Type="http://schemas.openxmlformats.org/officeDocument/2006/relationships/image" Target="../media/image157.png"/><Relationship Id="rId70" Type="http://schemas.openxmlformats.org/officeDocument/2006/relationships/image" Target="../media/image158.png"/><Relationship Id="rId71" Type="http://schemas.openxmlformats.org/officeDocument/2006/relationships/image" Target="../media/image159.png"/><Relationship Id="rId72" Type="http://schemas.openxmlformats.org/officeDocument/2006/relationships/image" Target="../media/image160.png"/><Relationship Id="rId73" Type="http://schemas.openxmlformats.org/officeDocument/2006/relationships/image" Target="../media/image161.pn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2.png"/><Relationship Id="rId3" Type="http://schemas.openxmlformats.org/officeDocument/2006/relationships/image" Target="../media/image163.png"/><Relationship Id="rId4" Type="http://schemas.openxmlformats.org/officeDocument/2006/relationships/image" Target="../media/image164.png"/><Relationship Id="rId5" Type="http://schemas.openxmlformats.org/officeDocument/2006/relationships/hyperlink" Target="http://www.mansiescorts.com/" TargetMode="External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5.png"/><Relationship Id="rId3" Type="http://schemas.openxmlformats.org/officeDocument/2006/relationships/hyperlink" Target="http://www.mansiescorts.com/" TargetMode="External"/><Relationship Id="rId4" Type="http://schemas.openxmlformats.org/officeDocument/2006/relationships/image" Target="../media/image166.jpg"/><Relationship Id="rId5" Type="http://schemas.openxmlformats.org/officeDocument/2006/relationships/image" Target="../media/image167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5601" y="1569311"/>
            <a:ext cx="7061834" cy="2011045"/>
          </a:xfrm>
          <a:custGeom>
            <a:avLst/>
            <a:gdLst/>
            <a:ahLst/>
            <a:cxnLst/>
            <a:rect l="l" t="t" r="r" b="b"/>
            <a:pathLst>
              <a:path w="7061834" h="2011045">
                <a:moveTo>
                  <a:pt x="0" y="2010774"/>
                </a:moveTo>
                <a:lnTo>
                  <a:pt x="7061210" y="2010774"/>
                </a:lnTo>
                <a:lnTo>
                  <a:pt x="7061210" y="0"/>
                </a:lnTo>
                <a:lnTo>
                  <a:pt x="0" y="0"/>
                </a:lnTo>
                <a:lnTo>
                  <a:pt x="0" y="2010774"/>
                </a:lnTo>
                <a:close/>
              </a:path>
            </a:pathLst>
          </a:custGeom>
          <a:solidFill>
            <a:srgbClr val="37014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355601" y="355601"/>
            <a:ext cx="7061834" cy="290195"/>
          </a:xfrm>
          <a:custGeom>
            <a:avLst/>
            <a:gdLst/>
            <a:ahLst/>
            <a:cxnLst/>
            <a:rect l="l" t="t" r="r" b="b"/>
            <a:pathLst>
              <a:path w="7061834" h="290195">
                <a:moveTo>
                  <a:pt x="0" y="289841"/>
                </a:moveTo>
                <a:lnTo>
                  <a:pt x="7061210" y="289841"/>
                </a:lnTo>
                <a:lnTo>
                  <a:pt x="7061210" y="0"/>
                </a:lnTo>
                <a:lnTo>
                  <a:pt x="0" y="0"/>
                </a:lnTo>
                <a:lnTo>
                  <a:pt x="0" y="289841"/>
                </a:lnTo>
                <a:close/>
              </a:path>
            </a:pathLst>
          </a:custGeom>
          <a:solidFill>
            <a:srgbClr val="37014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355601" y="3580086"/>
            <a:ext cx="7061834" cy="6123305"/>
          </a:xfrm>
          <a:custGeom>
            <a:avLst/>
            <a:gdLst/>
            <a:ahLst/>
            <a:cxnLst/>
            <a:rect l="l" t="t" r="r" b="b"/>
            <a:pathLst>
              <a:path w="7061834" h="6123305">
                <a:moveTo>
                  <a:pt x="0" y="0"/>
                </a:moveTo>
                <a:lnTo>
                  <a:pt x="7061210" y="0"/>
                </a:lnTo>
                <a:lnTo>
                  <a:pt x="7061210" y="6122724"/>
                </a:lnTo>
                <a:lnTo>
                  <a:pt x="0" y="6122724"/>
                </a:lnTo>
                <a:lnTo>
                  <a:pt x="0" y="0"/>
                </a:lnTo>
                <a:close/>
              </a:path>
            </a:pathLst>
          </a:custGeom>
          <a:solidFill>
            <a:srgbClr val="3C90A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975626" y="3851189"/>
            <a:ext cx="1779905" cy="14160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50" spc="10">
                <a:solidFill>
                  <a:srgbClr val="FDA12A"/>
                </a:solidFill>
                <a:latin typeface="Arimo"/>
                <a:cs typeface="Arimo"/>
              </a:rPr>
              <a:t>O</a:t>
            </a:r>
            <a:r>
              <a:rPr dirty="0" sz="750" spc="-100">
                <a:solidFill>
                  <a:srgbClr val="FDA12A"/>
                </a:solidFill>
                <a:latin typeface="Arimo"/>
                <a:cs typeface="Arimo"/>
              </a:rPr>
              <a:t> </a:t>
            </a:r>
            <a:r>
              <a:rPr dirty="0" sz="750" spc="5">
                <a:solidFill>
                  <a:srgbClr val="FDA12A"/>
                </a:solidFill>
                <a:latin typeface="Arimo"/>
                <a:cs typeface="Arimo"/>
              </a:rPr>
              <a:t>UR</a:t>
            </a:r>
            <a:r>
              <a:rPr dirty="0" sz="750" spc="155">
                <a:solidFill>
                  <a:srgbClr val="FDA12A"/>
                </a:solidFill>
                <a:latin typeface="Arimo"/>
                <a:cs typeface="Arimo"/>
              </a:rPr>
              <a:t> </a:t>
            </a:r>
            <a:r>
              <a:rPr dirty="0" sz="750" spc="-35">
                <a:solidFill>
                  <a:srgbClr val="FDA12A"/>
                </a:solidFill>
                <a:latin typeface="Arimo"/>
                <a:cs typeface="Arimo"/>
              </a:rPr>
              <a:t>ES</a:t>
            </a:r>
            <a:r>
              <a:rPr dirty="0" sz="750" spc="-100">
                <a:solidFill>
                  <a:srgbClr val="FDA12A"/>
                </a:solidFill>
                <a:latin typeface="Arimo"/>
                <a:cs typeface="Arimo"/>
              </a:rPr>
              <a:t> </a:t>
            </a:r>
            <a:r>
              <a:rPr dirty="0" sz="750" spc="45">
                <a:solidFill>
                  <a:srgbClr val="FDA12A"/>
                </a:solidFill>
                <a:latin typeface="Arimo"/>
                <a:cs typeface="Arimo"/>
              </a:rPr>
              <a:t>C</a:t>
            </a:r>
            <a:r>
              <a:rPr dirty="0" sz="750" spc="-90">
                <a:solidFill>
                  <a:srgbClr val="FDA12A"/>
                </a:solidFill>
                <a:latin typeface="Arimo"/>
                <a:cs typeface="Arimo"/>
              </a:rPr>
              <a:t> </a:t>
            </a:r>
            <a:r>
              <a:rPr dirty="0" sz="750" spc="10">
                <a:solidFill>
                  <a:srgbClr val="FDA12A"/>
                </a:solidFill>
                <a:latin typeface="Arimo"/>
                <a:cs typeface="Arimo"/>
              </a:rPr>
              <a:t>O</a:t>
            </a:r>
            <a:r>
              <a:rPr dirty="0" sz="750" spc="-95">
                <a:solidFill>
                  <a:srgbClr val="FDA12A"/>
                </a:solidFill>
                <a:latin typeface="Arimo"/>
                <a:cs typeface="Arimo"/>
              </a:rPr>
              <a:t> </a:t>
            </a:r>
            <a:r>
              <a:rPr dirty="0" sz="750" spc="-5">
                <a:solidFill>
                  <a:srgbClr val="FDA12A"/>
                </a:solidFill>
                <a:latin typeface="Arimo"/>
                <a:cs typeface="Arimo"/>
              </a:rPr>
              <a:t>RT</a:t>
            </a:r>
            <a:r>
              <a:rPr dirty="0" sz="750" spc="5">
                <a:solidFill>
                  <a:srgbClr val="FDA12A"/>
                </a:solidFill>
                <a:latin typeface="Arimo"/>
                <a:cs typeface="Arimo"/>
              </a:rPr>
              <a:t> </a:t>
            </a:r>
            <a:r>
              <a:rPr dirty="0" sz="750">
                <a:solidFill>
                  <a:srgbClr val="FDA12A"/>
                </a:solidFill>
                <a:latin typeface="Arimo"/>
                <a:cs typeface="Arimo"/>
              </a:rPr>
              <a:t>G</a:t>
            </a:r>
            <a:r>
              <a:rPr dirty="0" sz="750" spc="-85">
                <a:solidFill>
                  <a:srgbClr val="FDA12A"/>
                </a:solidFill>
                <a:latin typeface="Arimo"/>
                <a:cs typeface="Arimo"/>
              </a:rPr>
              <a:t> </a:t>
            </a:r>
            <a:r>
              <a:rPr dirty="0" sz="750" spc="15">
                <a:solidFill>
                  <a:srgbClr val="FDA12A"/>
                </a:solidFill>
                <a:latin typeface="Arimo"/>
                <a:cs typeface="Arimo"/>
              </a:rPr>
              <a:t>IRLS</a:t>
            </a:r>
            <a:r>
              <a:rPr dirty="0" sz="750" spc="175">
                <a:solidFill>
                  <a:srgbClr val="FDA12A"/>
                </a:solidFill>
                <a:latin typeface="Arimo"/>
                <a:cs typeface="Arimo"/>
              </a:rPr>
              <a:t> </a:t>
            </a:r>
            <a:r>
              <a:rPr dirty="0" sz="750" spc="15">
                <a:solidFill>
                  <a:srgbClr val="FDA12A"/>
                </a:solidFill>
                <a:latin typeface="Arimo"/>
                <a:cs typeface="Arimo"/>
              </a:rPr>
              <a:t>PO</a:t>
            </a:r>
            <a:r>
              <a:rPr dirty="0" sz="750" spc="-100">
                <a:solidFill>
                  <a:srgbClr val="FDA12A"/>
                </a:solidFill>
                <a:latin typeface="Arimo"/>
                <a:cs typeface="Arimo"/>
              </a:rPr>
              <a:t> </a:t>
            </a:r>
            <a:r>
              <a:rPr dirty="0" sz="750" spc="-5">
                <a:solidFill>
                  <a:srgbClr val="FDA12A"/>
                </a:solidFill>
                <a:latin typeface="Arimo"/>
                <a:cs typeface="Arimo"/>
              </a:rPr>
              <a:t>RT</a:t>
            </a:r>
            <a:r>
              <a:rPr dirty="0" sz="750" spc="-70">
                <a:solidFill>
                  <a:srgbClr val="FDA12A"/>
                </a:solidFill>
                <a:latin typeface="Arimo"/>
                <a:cs typeface="Arimo"/>
              </a:rPr>
              <a:t> </a:t>
            </a:r>
            <a:r>
              <a:rPr dirty="0" sz="750" spc="10">
                <a:solidFill>
                  <a:srgbClr val="FDA12A"/>
                </a:solidFill>
                <a:latin typeface="Arimo"/>
                <a:cs typeface="Arimo"/>
              </a:rPr>
              <a:t>FO</a:t>
            </a:r>
            <a:r>
              <a:rPr dirty="0" sz="750" spc="-100">
                <a:solidFill>
                  <a:srgbClr val="FDA12A"/>
                </a:solidFill>
                <a:latin typeface="Arimo"/>
                <a:cs typeface="Arimo"/>
              </a:rPr>
              <a:t> </a:t>
            </a:r>
            <a:r>
              <a:rPr dirty="0" sz="750" spc="-80">
                <a:solidFill>
                  <a:srgbClr val="FDA12A"/>
                </a:solidFill>
                <a:latin typeface="Arimo"/>
                <a:cs typeface="Arimo"/>
              </a:rPr>
              <a:t>L</a:t>
            </a:r>
            <a:r>
              <a:rPr dirty="0" sz="750" spc="-120">
                <a:solidFill>
                  <a:srgbClr val="FDA12A"/>
                </a:solidFill>
                <a:latin typeface="Arimo"/>
                <a:cs typeface="Arimo"/>
              </a:rPr>
              <a:t> </a:t>
            </a:r>
            <a:r>
              <a:rPr dirty="0" sz="750" spc="40">
                <a:solidFill>
                  <a:srgbClr val="FDA12A"/>
                </a:solidFill>
                <a:latin typeface="Arimo"/>
                <a:cs typeface="Arimo"/>
              </a:rPr>
              <a:t>IO</a:t>
            </a:r>
            <a:endParaRPr sz="750">
              <a:latin typeface="Arimo"/>
              <a:cs typeface="Arimo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536749" y="3924273"/>
            <a:ext cx="6708775" cy="2663190"/>
            <a:chOff x="536749" y="3924273"/>
            <a:chExt cx="6708775" cy="2663190"/>
          </a:xfrm>
        </p:grpSpPr>
        <p:sp>
          <p:nvSpPr>
            <p:cNvPr id="7" name="object 7"/>
            <p:cNvSpPr/>
            <p:nvPr/>
          </p:nvSpPr>
          <p:spPr>
            <a:xfrm>
              <a:off x="2505258" y="3933330"/>
              <a:ext cx="241935" cy="0"/>
            </a:xfrm>
            <a:custGeom>
              <a:avLst/>
              <a:gdLst/>
              <a:ahLst/>
              <a:cxnLst/>
              <a:rect l="l" t="t" r="r" b="b"/>
              <a:pathLst>
                <a:path w="241935" h="0">
                  <a:moveTo>
                    <a:pt x="0" y="0"/>
                  </a:moveTo>
                  <a:lnTo>
                    <a:pt x="241534" y="0"/>
                  </a:lnTo>
                </a:path>
              </a:pathLst>
            </a:custGeom>
            <a:ln w="3175">
              <a:solidFill>
                <a:srgbClr val="FDA12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2783014" y="3924274"/>
              <a:ext cx="85090" cy="24765"/>
            </a:xfrm>
            <a:custGeom>
              <a:avLst/>
              <a:gdLst/>
              <a:ahLst/>
              <a:cxnLst/>
              <a:rect l="l" t="t" r="r" b="b"/>
              <a:pathLst>
                <a:path w="85089" h="24764">
                  <a:moveTo>
                    <a:pt x="24155" y="8750"/>
                  </a:moveTo>
                  <a:lnTo>
                    <a:pt x="22974" y="5892"/>
                  </a:lnTo>
                  <a:lnTo>
                    <a:pt x="18262" y="1181"/>
                  </a:lnTo>
                  <a:lnTo>
                    <a:pt x="15417" y="0"/>
                  </a:lnTo>
                  <a:lnTo>
                    <a:pt x="8750" y="0"/>
                  </a:lnTo>
                  <a:lnTo>
                    <a:pt x="5892" y="1181"/>
                  </a:lnTo>
                  <a:lnTo>
                    <a:pt x="1181" y="5892"/>
                  </a:lnTo>
                  <a:lnTo>
                    <a:pt x="0" y="8750"/>
                  </a:lnTo>
                  <a:lnTo>
                    <a:pt x="0" y="15417"/>
                  </a:lnTo>
                  <a:lnTo>
                    <a:pt x="1181" y="18262"/>
                  </a:lnTo>
                  <a:lnTo>
                    <a:pt x="5892" y="22987"/>
                  </a:lnTo>
                  <a:lnTo>
                    <a:pt x="8750" y="24155"/>
                  </a:lnTo>
                  <a:lnTo>
                    <a:pt x="15417" y="24155"/>
                  </a:lnTo>
                  <a:lnTo>
                    <a:pt x="18262" y="22987"/>
                  </a:lnTo>
                  <a:lnTo>
                    <a:pt x="22974" y="18262"/>
                  </a:lnTo>
                  <a:lnTo>
                    <a:pt x="24155" y="15417"/>
                  </a:lnTo>
                  <a:lnTo>
                    <a:pt x="24155" y="8750"/>
                  </a:lnTo>
                  <a:close/>
                </a:path>
                <a:path w="85089" h="24764">
                  <a:moveTo>
                    <a:pt x="84543" y="8750"/>
                  </a:moveTo>
                  <a:lnTo>
                    <a:pt x="83362" y="5892"/>
                  </a:lnTo>
                  <a:lnTo>
                    <a:pt x="78651" y="1181"/>
                  </a:lnTo>
                  <a:lnTo>
                    <a:pt x="75793" y="0"/>
                  </a:lnTo>
                  <a:lnTo>
                    <a:pt x="69126" y="0"/>
                  </a:lnTo>
                  <a:lnTo>
                    <a:pt x="66281" y="1181"/>
                  </a:lnTo>
                  <a:lnTo>
                    <a:pt x="61556" y="5892"/>
                  </a:lnTo>
                  <a:lnTo>
                    <a:pt x="60388" y="8750"/>
                  </a:lnTo>
                  <a:lnTo>
                    <a:pt x="60388" y="15417"/>
                  </a:lnTo>
                  <a:lnTo>
                    <a:pt x="61556" y="18262"/>
                  </a:lnTo>
                  <a:lnTo>
                    <a:pt x="66281" y="22987"/>
                  </a:lnTo>
                  <a:lnTo>
                    <a:pt x="69126" y="24155"/>
                  </a:lnTo>
                  <a:lnTo>
                    <a:pt x="75793" y="24155"/>
                  </a:lnTo>
                  <a:lnTo>
                    <a:pt x="78651" y="22987"/>
                  </a:lnTo>
                  <a:lnTo>
                    <a:pt x="83362" y="18262"/>
                  </a:lnTo>
                  <a:lnTo>
                    <a:pt x="84543" y="15417"/>
                  </a:lnTo>
                  <a:lnTo>
                    <a:pt x="84543" y="8750"/>
                  </a:lnTo>
                  <a:close/>
                </a:path>
              </a:pathLst>
            </a:custGeom>
            <a:solidFill>
              <a:srgbClr val="FDA1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4914564" y="3933330"/>
              <a:ext cx="241935" cy="0"/>
            </a:xfrm>
            <a:custGeom>
              <a:avLst/>
              <a:gdLst/>
              <a:ahLst/>
              <a:cxnLst/>
              <a:rect l="l" t="t" r="r" b="b"/>
              <a:pathLst>
                <a:path w="241935" h="0">
                  <a:moveTo>
                    <a:pt x="0" y="0"/>
                  </a:moveTo>
                  <a:lnTo>
                    <a:pt x="241534" y="0"/>
                  </a:lnTo>
                </a:path>
              </a:pathLst>
            </a:custGeom>
            <a:ln w="3175">
              <a:solidFill>
                <a:srgbClr val="FDA12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5192319" y="3924274"/>
              <a:ext cx="85090" cy="24765"/>
            </a:xfrm>
            <a:custGeom>
              <a:avLst/>
              <a:gdLst/>
              <a:ahLst/>
              <a:cxnLst/>
              <a:rect l="l" t="t" r="r" b="b"/>
              <a:pathLst>
                <a:path w="85089" h="24764">
                  <a:moveTo>
                    <a:pt x="24155" y="8750"/>
                  </a:moveTo>
                  <a:lnTo>
                    <a:pt x="22974" y="5892"/>
                  </a:lnTo>
                  <a:lnTo>
                    <a:pt x="18262" y="1181"/>
                  </a:lnTo>
                  <a:lnTo>
                    <a:pt x="15417" y="0"/>
                  </a:lnTo>
                  <a:lnTo>
                    <a:pt x="8750" y="0"/>
                  </a:lnTo>
                  <a:lnTo>
                    <a:pt x="5892" y="1181"/>
                  </a:lnTo>
                  <a:lnTo>
                    <a:pt x="1181" y="5892"/>
                  </a:lnTo>
                  <a:lnTo>
                    <a:pt x="0" y="8750"/>
                  </a:lnTo>
                  <a:lnTo>
                    <a:pt x="0" y="15417"/>
                  </a:lnTo>
                  <a:lnTo>
                    <a:pt x="1181" y="18262"/>
                  </a:lnTo>
                  <a:lnTo>
                    <a:pt x="5892" y="22987"/>
                  </a:lnTo>
                  <a:lnTo>
                    <a:pt x="8750" y="24155"/>
                  </a:lnTo>
                  <a:lnTo>
                    <a:pt x="15417" y="24155"/>
                  </a:lnTo>
                  <a:lnTo>
                    <a:pt x="18262" y="22987"/>
                  </a:lnTo>
                  <a:lnTo>
                    <a:pt x="22974" y="18262"/>
                  </a:lnTo>
                  <a:lnTo>
                    <a:pt x="24155" y="15417"/>
                  </a:lnTo>
                  <a:lnTo>
                    <a:pt x="24155" y="8750"/>
                  </a:lnTo>
                  <a:close/>
                </a:path>
                <a:path w="85089" h="24764">
                  <a:moveTo>
                    <a:pt x="84543" y="8750"/>
                  </a:moveTo>
                  <a:lnTo>
                    <a:pt x="83362" y="5892"/>
                  </a:lnTo>
                  <a:lnTo>
                    <a:pt x="78651" y="1181"/>
                  </a:lnTo>
                  <a:lnTo>
                    <a:pt x="75793" y="0"/>
                  </a:lnTo>
                  <a:lnTo>
                    <a:pt x="69126" y="0"/>
                  </a:lnTo>
                  <a:lnTo>
                    <a:pt x="66281" y="1181"/>
                  </a:lnTo>
                  <a:lnTo>
                    <a:pt x="61569" y="5892"/>
                  </a:lnTo>
                  <a:lnTo>
                    <a:pt x="60388" y="8750"/>
                  </a:lnTo>
                  <a:lnTo>
                    <a:pt x="60388" y="15417"/>
                  </a:lnTo>
                  <a:lnTo>
                    <a:pt x="61569" y="18262"/>
                  </a:lnTo>
                  <a:lnTo>
                    <a:pt x="66281" y="22987"/>
                  </a:lnTo>
                  <a:lnTo>
                    <a:pt x="69126" y="24155"/>
                  </a:lnTo>
                  <a:lnTo>
                    <a:pt x="75793" y="24155"/>
                  </a:lnTo>
                  <a:lnTo>
                    <a:pt x="78651" y="22987"/>
                  </a:lnTo>
                  <a:lnTo>
                    <a:pt x="83362" y="18262"/>
                  </a:lnTo>
                  <a:lnTo>
                    <a:pt x="84543" y="15417"/>
                  </a:lnTo>
                  <a:lnTo>
                    <a:pt x="84543" y="8750"/>
                  </a:lnTo>
                  <a:close/>
                </a:path>
              </a:pathLst>
            </a:custGeom>
            <a:solidFill>
              <a:srgbClr val="FDA1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536749" y="4171858"/>
              <a:ext cx="6708617" cy="2415347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536750" y="4171855"/>
              <a:ext cx="6708775" cy="2415540"/>
            </a:xfrm>
            <a:custGeom>
              <a:avLst/>
              <a:gdLst/>
              <a:ahLst/>
              <a:cxnLst/>
              <a:rect l="l" t="t" r="r" b="b"/>
              <a:pathLst>
                <a:path w="6708775" h="2415540">
                  <a:moveTo>
                    <a:pt x="6708620" y="2415344"/>
                  </a:moveTo>
                  <a:lnTo>
                    <a:pt x="0" y="2415344"/>
                  </a:lnTo>
                  <a:lnTo>
                    <a:pt x="0" y="0"/>
                  </a:lnTo>
                  <a:lnTo>
                    <a:pt x="6708620" y="0"/>
                  </a:lnTo>
                  <a:lnTo>
                    <a:pt x="6708620" y="2415344"/>
                  </a:lnTo>
                  <a:close/>
                </a:path>
              </a:pathLst>
            </a:custGeom>
            <a:solidFill>
              <a:srgbClr val="1A2940">
                <a:alpha val="97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766960" y="6244683"/>
              <a:ext cx="589517" cy="7159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747471" y="5976693"/>
            <a:ext cx="621030" cy="3702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50" spc="-70" b="1">
                <a:solidFill>
                  <a:srgbClr val="FFFFFF"/>
                </a:solidFill>
                <a:latin typeface="Verdana"/>
                <a:cs typeface="Verdana"/>
              </a:rPr>
              <a:t>Kiya</a:t>
            </a:r>
            <a:endParaRPr sz="105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610"/>
              </a:spcBef>
            </a:pPr>
            <a:r>
              <a:rPr dirty="0" sz="700" spc="60">
                <a:latin typeface="Arimo"/>
                <a:cs typeface="Arimo"/>
              </a:rPr>
              <a:t>Model</a:t>
            </a:r>
            <a:r>
              <a:rPr dirty="0" sz="700" spc="-60">
                <a:latin typeface="Arimo"/>
                <a:cs typeface="Arimo"/>
              </a:rPr>
              <a:t> </a:t>
            </a:r>
            <a:r>
              <a:rPr dirty="0" sz="700" spc="45">
                <a:latin typeface="Arimo"/>
                <a:cs typeface="Arimo"/>
              </a:rPr>
              <a:t>Escort</a:t>
            </a:r>
            <a:endParaRPr sz="700">
              <a:latin typeface="Arimo"/>
              <a:cs typeface="Arimo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2861521" y="4171855"/>
            <a:ext cx="4555490" cy="2415540"/>
            <a:chOff x="2861521" y="4171855"/>
            <a:chExt cx="4555490" cy="2415540"/>
          </a:xfrm>
        </p:grpSpPr>
        <p:sp>
          <p:nvSpPr>
            <p:cNvPr id="16" name="object 16"/>
            <p:cNvSpPr/>
            <p:nvPr/>
          </p:nvSpPr>
          <p:spPr>
            <a:xfrm>
              <a:off x="2861523" y="4171858"/>
              <a:ext cx="4555266" cy="2415347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861521" y="4171855"/>
              <a:ext cx="4554855" cy="2415540"/>
            </a:xfrm>
            <a:custGeom>
              <a:avLst/>
              <a:gdLst/>
              <a:ahLst/>
              <a:cxnLst/>
              <a:rect l="l" t="t" r="r" b="b"/>
              <a:pathLst>
                <a:path w="4554855" h="2415540">
                  <a:moveTo>
                    <a:pt x="0" y="0"/>
                  </a:moveTo>
                  <a:lnTo>
                    <a:pt x="4554262" y="0"/>
                  </a:lnTo>
                  <a:lnTo>
                    <a:pt x="4554262" y="2415344"/>
                  </a:lnTo>
                  <a:lnTo>
                    <a:pt x="0" y="24153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A2940">
                <a:alpha val="97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3090206" y="6241959"/>
              <a:ext cx="595630" cy="97155"/>
            </a:xfrm>
            <a:custGeom>
              <a:avLst/>
              <a:gdLst/>
              <a:ahLst/>
              <a:cxnLst/>
              <a:rect l="l" t="t" r="r" b="b"/>
              <a:pathLst>
                <a:path w="595629" h="97154">
                  <a:moveTo>
                    <a:pt x="46204" y="61675"/>
                  </a:moveTo>
                  <a:lnTo>
                    <a:pt x="27239" y="61675"/>
                  </a:lnTo>
                  <a:lnTo>
                    <a:pt x="29602" y="60969"/>
                  </a:lnTo>
                  <a:lnTo>
                    <a:pt x="32782" y="58233"/>
                  </a:lnTo>
                  <a:lnTo>
                    <a:pt x="33585" y="56470"/>
                  </a:lnTo>
                  <a:lnTo>
                    <a:pt x="33460" y="52364"/>
                  </a:lnTo>
                  <a:lnTo>
                    <a:pt x="33102" y="51374"/>
                  </a:lnTo>
                  <a:lnTo>
                    <a:pt x="31151" y="49285"/>
                  </a:lnTo>
                  <a:lnTo>
                    <a:pt x="29829" y="48433"/>
                  </a:lnTo>
                  <a:lnTo>
                    <a:pt x="28144" y="47787"/>
                  </a:lnTo>
                  <a:lnTo>
                    <a:pt x="26484" y="47123"/>
                  </a:lnTo>
                  <a:lnTo>
                    <a:pt x="24050" y="46374"/>
                  </a:lnTo>
                  <a:lnTo>
                    <a:pt x="16665" y="44442"/>
                  </a:lnTo>
                  <a:lnTo>
                    <a:pt x="13193" y="43289"/>
                  </a:lnTo>
                  <a:lnTo>
                    <a:pt x="258" y="21502"/>
                  </a:lnTo>
                  <a:lnTo>
                    <a:pt x="1183" y="18278"/>
                  </a:lnTo>
                  <a:lnTo>
                    <a:pt x="5223" y="12221"/>
                  </a:lnTo>
                  <a:lnTo>
                    <a:pt x="8000" y="9914"/>
                  </a:lnTo>
                  <a:lnTo>
                    <a:pt x="15095" y="6762"/>
                  </a:lnTo>
                  <a:lnTo>
                    <a:pt x="19147" y="5971"/>
                  </a:lnTo>
                  <a:lnTo>
                    <a:pt x="30215" y="5971"/>
                  </a:lnTo>
                  <a:lnTo>
                    <a:pt x="35620" y="7650"/>
                  </a:lnTo>
                  <a:lnTo>
                    <a:pt x="44200" y="14359"/>
                  </a:lnTo>
                  <a:lnTo>
                    <a:pt x="46117" y="18531"/>
                  </a:lnTo>
                  <a:lnTo>
                    <a:pt x="20095" y="18531"/>
                  </a:lnTo>
                  <a:lnTo>
                    <a:pt x="18103" y="19129"/>
                  </a:lnTo>
                  <a:lnTo>
                    <a:pt x="15168" y="21502"/>
                  </a:lnTo>
                  <a:lnTo>
                    <a:pt x="14437" y="23205"/>
                  </a:lnTo>
                  <a:lnTo>
                    <a:pt x="14442" y="26870"/>
                  </a:lnTo>
                  <a:lnTo>
                    <a:pt x="30970" y="34859"/>
                  </a:lnTo>
                  <a:lnTo>
                    <a:pt x="34509" y="36061"/>
                  </a:lnTo>
                  <a:lnTo>
                    <a:pt x="40143" y="38506"/>
                  </a:lnTo>
                  <a:lnTo>
                    <a:pt x="42582" y="40463"/>
                  </a:lnTo>
                  <a:lnTo>
                    <a:pt x="46724" y="45825"/>
                  </a:lnTo>
                  <a:lnTo>
                    <a:pt x="47738" y="49285"/>
                  </a:lnTo>
                  <a:lnTo>
                    <a:pt x="47679" y="57630"/>
                  </a:lnTo>
                  <a:lnTo>
                    <a:pt x="46809" y="60679"/>
                  </a:lnTo>
                  <a:lnTo>
                    <a:pt x="46204" y="61675"/>
                  </a:lnTo>
                  <a:close/>
                </a:path>
                <a:path w="595629" h="97154">
                  <a:moveTo>
                    <a:pt x="47189" y="26870"/>
                  </a:moveTo>
                  <a:lnTo>
                    <a:pt x="31996" y="26858"/>
                  </a:lnTo>
                  <a:lnTo>
                    <a:pt x="31773" y="23948"/>
                  </a:lnTo>
                  <a:lnTo>
                    <a:pt x="30862" y="21834"/>
                  </a:lnTo>
                  <a:lnTo>
                    <a:pt x="27643" y="19195"/>
                  </a:lnTo>
                  <a:lnTo>
                    <a:pt x="25433" y="18531"/>
                  </a:lnTo>
                  <a:lnTo>
                    <a:pt x="46117" y="18531"/>
                  </a:lnTo>
                  <a:lnTo>
                    <a:pt x="46628" y="19642"/>
                  </a:lnTo>
                  <a:lnTo>
                    <a:pt x="47189" y="26870"/>
                  </a:lnTo>
                  <a:close/>
                </a:path>
                <a:path w="595629" h="97154">
                  <a:moveTo>
                    <a:pt x="28923" y="74145"/>
                  </a:moveTo>
                  <a:lnTo>
                    <a:pt x="19648" y="74145"/>
                  </a:lnTo>
                  <a:lnTo>
                    <a:pt x="15572" y="73341"/>
                  </a:lnTo>
                  <a:lnTo>
                    <a:pt x="8260" y="70129"/>
                  </a:lnTo>
                  <a:lnTo>
                    <a:pt x="5356" y="67816"/>
                  </a:lnTo>
                  <a:lnTo>
                    <a:pt x="1068" y="61772"/>
                  </a:lnTo>
                  <a:lnTo>
                    <a:pt x="0" y="57630"/>
                  </a:lnTo>
                  <a:lnTo>
                    <a:pt x="0" y="52364"/>
                  </a:lnTo>
                  <a:lnTo>
                    <a:pt x="14636" y="52364"/>
                  </a:lnTo>
                  <a:lnTo>
                    <a:pt x="14944" y="55740"/>
                  </a:lnTo>
                  <a:lnTo>
                    <a:pt x="15868" y="58137"/>
                  </a:lnTo>
                  <a:lnTo>
                    <a:pt x="18948" y="60969"/>
                  </a:lnTo>
                  <a:lnTo>
                    <a:pt x="21194" y="61675"/>
                  </a:lnTo>
                  <a:lnTo>
                    <a:pt x="46204" y="61675"/>
                  </a:lnTo>
                  <a:lnTo>
                    <a:pt x="43005" y="66947"/>
                  </a:lnTo>
                  <a:lnTo>
                    <a:pt x="40263" y="69453"/>
                  </a:lnTo>
                  <a:lnTo>
                    <a:pt x="33102" y="73209"/>
                  </a:lnTo>
                  <a:lnTo>
                    <a:pt x="28923" y="74145"/>
                  </a:lnTo>
                  <a:close/>
                </a:path>
                <a:path w="595629" h="97154">
                  <a:moveTo>
                    <a:pt x="85485" y="74320"/>
                  </a:moveTo>
                  <a:lnTo>
                    <a:pt x="74120" y="74320"/>
                  </a:lnTo>
                  <a:lnTo>
                    <a:pt x="69525" y="73166"/>
                  </a:lnTo>
                  <a:lnTo>
                    <a:pt x="52443" y="41181"/>
                  </a:lnTo>
                  <a:lnTo>
                    <a:pt x="53563" y="36356"/>
                  </a:lnTo>
                  <a:lnTo>
                    <a:pt x="58040" y="27975"/>
                  </a:lnTo>
                  <a:lnTo>
                    <a:pt x="61198" y="24733"/>
                  </a:lnTo>
                  <a:lnTo>
                    <a:pt x="69350" y="20162"/>
                  </a:lnTo>
                  <a:lnTo>
                    <a:pt x="74000" y="19020"/>
                  </a:lnTo>
                  <a:lnTo>
                    <a:pt x="84247" y="19020"/>
                  </a:lnTo>
                  <a:lnTo>
                    <a:pt x="88751" y="20131"/>
                  </a:lnTo>
                  <a:lnTo>
                    <a:pt x="96728" y="24582"/>
                  </a:lnTo>
                  <a:lnTo>
                    <a:pt x="99832" y="27704"/>
                  </a:lnTo>
                  <a:lnTo>
                    <a:pt x="101911" y="31465"/>
                  </a:lnTo>
                  <a:lnTo>
                    <a:pt x="75672" y="31465"/>
                  </a:lnTo>
                  <a:lnTo>
                    <a:pt x="73046" y="32450"/>
                  </a:lnTo>
                  <a:lnTo>
                    <a:pt x="68672" y="36369"/>
                  </a:lnTo>
                  <a:lnTo>
                    <a:pt x="67459" y="38337"/>
                  </a:lnTo>
                  <a:lnTo>
                    <a:pt x="67213" y="40312"/>
                  </a:lnTo>
                  <a:lnTo>
                    <a:pt x="105381" y="40312"/>
                  </a:lnTo>
                  <a:lnTo>
                    <a:pt x="105381" y="47419"/>
                  </a:lnTo>
                  <a:lnTo>
                    <a:pt x="105158" y="49737"/>
                  </a:lnTo>
                  <a:lnTo>
                    <a:pt x="104717" y="52406"/>
                  </a:lnTo>
                  <a:lnTo>
                    <a:pt x="67037" y="52406"/>
                  </a:lnTo>
                  <a:lnTo>
                    <a:pt x="67182" y="54544"/>
                  </a:lnTo>
                  <a:lnTo>
                    <a:pt x="68408" y="56663"/>
                  </a:lnTo>
                  <a:lnTo>
                    <a:pt x="73003" y="60836"/>
                  </a:lnTo>
                  <a:lnTo>
                    <a:pt x="75841" y="61875"/>
                  </a:lnTo>
                  <a:lnTo>
                    <a:pt x="102306" y="61875"/>
                  </a:lnTo>
                  <a:lnTo>
                    <a:pt x="99318" y="66397"/>
                  </a:lnTo>
                  <a:lnTo>
                    <a:pt x="90756" y="72738"/>
                  </a:lnTo>
                  <a:lnTo>
                    <a:pt x="85485" y="74320"/>
                  </a:lnTo>
                  <a:close/>
                </a:path>
                <a:path w="595629" h="97154">
                  <a:moveTo>
                    <a:pt x="118043" y="73504"/>
                  </a:moveTo>
                  <a:lnTo>
                    <a:pt x="102718" y="73504"/>
                  </a:lnTo>
                  <a:lnTo>
                    <a:pt x="120096" y="47056"/>
                  </a:lnTo>
                  <a:lnTo>
                    <a:pt x="102785" y="19836"/>
                  </a:lnTo>
                  <a:lnTo>
                    <a:pt x="118925" y="19836"/>
                  </a:lnTo>
                  <a:lnTo>
                    <a:pt x="128635" y="35070"/>
                  </a:lnTo>
                  <a:lnTo>
                    <a:pt x="143104" y="35070"/>
                  </a:lnTo>
                  <a:lnTo>
                    <a:pt x="135712" y="46374"/>
                  </a:lnTo>
                  <a:lnTo>
                    <a:pt x="143302" y="58270"/>
                  </a:lnTo>
                  <a:lnTo>
                    <a:pt x="127173" y="58270"/>
                  </a:lnTo>
                  <a:lnTo>
                    <a:pt x="118043" y="73504"/>
                  </a:lnTo>
                  <a:close/>
                </a:path>
                <a:path w="595629" h="97154">
                  <a:moveTo>
                    <a:pt x="143104" y="35070"/>
                  </a:moveTo>
                  <a:lnTo>
                    <a:pt x="128635" y="35070"/>
                  </a:lnTo>
                  <a:lnTo>
                    <a:pt x="137765" y="19836"/>
                  </a:lnTo>
                  <a:lnTo>
                    <a:pt x="145693" y="19836"/>
                  </a:lnTo>
                  <a:lnTo>
                    <a:pt x="148494" y="26827"/>
                  </a:lnTo>
                  <a:lnTo>
                    <a:pt x="143104" y="35070"/>
                  </a:lnTo>
                  <a:close/>
                </a:path>
                <a:path w="595629" h="97154">
                  <a:moveTo>
                    <a:pt x="148494" y="26827"/>
                  </a:moveTo>
                  <a:lnTo>
                    <a:pt x="145693" y="19836"/>
                  </a:lnTo>
                  <a:lnTo>
                    <a:pt x="153066" y="19836"/>
                  </a:lnTo>
                  <a:lnTo>
                    <a:pt x="148494" y="26827"/>
                  </a:lnTo>
                  <a:close/>
                </a:path>
                <a:path w="595629" h="97154">
                  <a:moveTo>
                    <a:pt x="169931" y="96964"/>
                  </a:moveTo>
                  <a:lnTo>
                    <a:pt x="155155" y="96964"/>
                  </a:lnTo>
                  <a:lnTo>
                    <a:pt x="166103" y="70787"/>
                  </a:lnTo>
                  <a:lnTo>
                    <a:pt x="148494" y="26827"/>
                  </a:lnTo>
                  <a:lnTo>
                    <a:pt x="153066" y="19836"/>
                  </a:lnTo>
                  <a:lnTo>
                    <a:pt x="161284" y="19836"/>
                  </a:lnTo>
                  <a:lnTo>
                    <a:pt x="174043" y="54423"/>
                  </a:lnTo>
                  <a:lnTo>
                    <a:pt x="187689" y="54423"/>
                  </a:lnTo>
                  <a:lnTo>
                    <a:pt x="169931" y="96964"/>
                  </a:lnTo>
                  <a:close/>
                </a:path>
                <a:path w="595629" h="97154">
                  <a:moveTo>
                    <a:pt x="187689" y="54423"/>
                  </a:moveTo>
                  <a:lnTo>
                    <a:pt x="174043" y="54423"/>
                  </a:lnTo>
                  <a:lnTo>
                    <a:pt x="187310" y="19836"/>
                  </a:lnTo>
                  <a:lnTo>
                    <a:pt x="202128" y="19836"/>
                  </a:lnTo>
                  <a:lnTo>
                    <a:pt x="187689" y="54423"/>
                  </a:lnTo>
                  <a:close/>
                </a:path>
                <a:path w="595629" h="97154">
                  <a:moveTo>
                    <a:pt x="105381" y="40312"/>
                  </a:moveTo>
                  <a:lnTo>
                    <a:pt x="90804" y="40312"/>
                  </a:lnTo>
                  <a:lnTo>
                    <a:pt x="90773" y="38325"/>
                  </a:lnTo>
                  <a:lnTo>
                    <a:pt x="89613" y="36356"/>
                  </a:lnTo>
                  <a:lnTo>
                    <a:pt x="85086" y="32450"/>
                  </a:lnTo>
                  <a:lnTo>
                    <a:pt x="82218" y="31465"/>
                  </a:lnTo>
                  <a:lnTo>
                    <a:pt x="101911" y="31465"/>
                  </a:lnTo>
                  <a:lnTo>
                    <a:pt x="104264" y="35722"/>
                  </a:lnTo>
                  <a:lnTo>
                    <a:pt x="105381" y="40300"/>
                  </a:lnTo>
                  <a:close/>
                </a:path>
                <a:path w="595629" h="97154">
                  <a:moveTo>
                    <a:pt x="102306" y="61875"/>
                  </a:moveTo>
                  <a:lnTo>
                    <a:pt x="83993" y="61875"/>
                  </a:lnTo>
                  <a:lnTo>
                    <a:pt x="87526" y="59544"/>
                  </a:lnTo>
                  <a:lnTo>
                    <a:pt x="89814" y="54882"/>
                  </a:lnTo>
                  <a:lnTo>
                    <a:pt x="104717" y="54882"/>
                  </a:lnTo>
                  <a:lnTo>
                    <a:pt x="102549" y="61506"/>
                  </a:lnTo>
                  <a:lnTo>
                    <a:pt x="102306" y="61875"/>
                  </a:lnTo>
                  <a:close/>
                </a:path>
                <a:path w="595629" h="97154">
                  <a:moveTo>
                    <a:pt x="153024" y="73504"/>
                  </a:moveTo>
                  <a:lnTo>
                    <a:pt x="136883" y="73504"/>
                  </a:lnTo>
                  <a:lnTo>
                    <a:pt x="127173" y="58270"/>
                  </a:lnTo>
                  <a:lnTo>
                    <a:pt x="143302" y="58270"/>
                  </a:lnTo>
                  <a:lnTo>
                    <a:pt x="153024" y="73504"/>
                  </a:lnTo>
                  <a:close/>
                </a:path>
                <a:path w="595629" h="97154">
                  <a:moveTo>
                    <a:pt x="268634" y="74060"/>
                  </a:moveTo>
                  <a:lnTo>
                    <a:pt x="255332" y="74060"/>
                  </a:lnTo>
                  <a:lnTo>
                    <a:pt x="249613" y="72605"/>
                  </a:lnTo>
                  <a:lnTo>
                    <a:pt x="239251" y="66784"/>
                  </a:lnTo>
                  <a:lnTo>
                    <a:pt x="235145" y="62726"/>
                  </a:lnTo>
                  <a:lnTo>
                    <a:pt x="229071" y="52352"/>
                  </a:lnTo>
                  <a:lnTo>
                    <a:pt x="227555" y="46507"/>
                  </a:lnTo>
                  <a:lnTo>
                    <a:pt x="227555" y="33518"/>
                  </a:lnTo>
                  <a:lnTo>
                    <a:pt x="255392" y="5971"/>
                  </a:lnTo>
                  <a:lnTo>
                    <a:pt x="268646" y="5971"/>
                  </a:lnTo>
                  <a:lnTo>
                    <a:pt x="274950" y="7723"/>
                  </a:lnTo>
                  <a:lnTo>
                    <a:pt x="286049" y="14727"/>
                  </a:lnTo>
                  <a:lnTo>
                    <a:pt x="289112" y="18797"/>
                  </a:lnTo>
                  <a:lnTo>
                    <a:pt x="257753" y="18797"/>
                  </a:lnTo>
                  <a:lnTo>
                    <a:pt x="254353" y="19642"/>
                  </a:lnTo>
                  <a:lnTo>
                    <a:pt x="248442" y="23036"/>
                  </a:lnTo>
                  <a:lnTo>
                    <a:pt x="246123" y="25487"/>
                  </a:lnTo>
                  <a:lnTo>
                    <a:pt x="242748" y="31900"/>
                  </a:lnTo>
                  <a:lnTo>
                    <a:pt x="241902" y="35668"/>
                  </a:lnTo>
                  <a:lnTo>
                    <a:pt x="241902" y="44351"/>
                  </a:lnTo>
                  <a:lnTo>
                    <a:pt x="257753" y="61319"/>
                  </a:lnTo>
                  <a:lnTo>
                    <a:pt x="289110" y="61319"/>
                  </a:lnTo>
                  <a:lnTo>
                    <a:pt x="286049" y="65383"/>
                  </a:lnTo>
                  <a:lnTo>
                    <a:pt x="274932" y="72327"/>
                  </a:lnTo>
                  <a:lnTo>
                    <a:pt x="268634" y="74060"/>
                  </a:lnTo>
                  <a:close/>
                </a:path>
                <a:path w="595629" h="97154">
                  <a:moveTo>
                    <a:pt x="293603" y="28658"/>
                  </a:moveTo>
                  <a:lnTo>
                    <a:pt x="277239" y="28658"/>
                  </a:lnTo>
                  <a:lnTo>
                    <a:pt x="275445" y="24986"/>
                  </a:lnTo>
                  <a:lnTo>
                    <a:pt x="273254" y="22432"/>
                  </a:lnTo>
                  <a:lnTo>
                    <a:pt x="268097" y="19528"/>
                  </a:lnTo>
                  <a:lnTo>
                    <a:pt x="265065" y="18797"/>
                  </a:lnTo>
                  <a:lnTo>
                    <a:pt x="289112" y="18797"/>
                  </a:lnTo>
                  <a:lnTo>
                    <a:pt x="290421" y="20536"/>
                  </a:lnTo>
                  <a:lnTo>
                    <a:pt x="293603" y="28658"/>
                  </a:lnTo>
                  <a:close/>
                </a:path>
                <a:path w="595629" h="97154">
                  <a:moveTo>
                    <a:pt x="289110" y="61319"/>
                  </a:moveTo>
                  <a:lnTo>
                    <a:pt x="265065" y="61319"/>
                  </a:lnTo>
                  <a:lnTo>
                    <a:pt x="268097" y="60601"/>
                  </a:lnTo>
                  <a:lnTo>
                    <a:pt x="273254" y="57696"/>
                  </a:lnTo>
                  <a:lnTo>
                    <a:pt x="275445" y="55130"/>
                  </a:lnTo>
                  <a:lnTo>
                    <a:pt x="277239" y="51458"/>
                  </a:lnTo>
                  <a:lnTo>
                    <a:pt x="293603" y="51458"/>
                  </a:lnTo>
                  <a:lnTo>
                    <a:pt x="290421" y="59580"/>
                  </a:lnTo>
                  <a:lnTo>
                    <a:pt x="289110" y="61319"/>
                  </a:lnTo>
                  <a:close/>
                </a:path>
                <a:path w="595629" h="97154">
                  <a:moveTo>
                    <a:pt x="329416" y="74320"/>
                  </a:moveTo>
                  <a:lnTo>
                    <a:pt x="320618" y="74320"/>
                  </a:lnTo>
                  <a:lnTo>
                    <a:pt x="316367" y="73130"/>
                  </a:lnTo>
                  <a:lnTo>
                    <a:pt x="300120" y="40668"/>
                  </a:lnTo>
                  <a:lnTo>
                    <a:pt x="301127" y="36375"/>
                  </a:lnTo>
                  <a:lnTo>
                    <a:pt x="305595" y="28060"/>
                  </a:lnTo>
                  <a:lnTo>
                    <a:pt x="308662" y="24823"/>
                  </a:lnTo>
                  <a:lnTo>
                    <a:pt x="316458" y="20180"/>
                  </a:lnTo>
                  <a:lnTo>
                    <a:pt x="320757" y="19020"/>
                  </a:lnTo>
                  <a:lnTo>
                    <a:pt x="329676" y="19020"/>
                  </a:lnTo>
                  <a:lnTo>
                    <a:pt x="333384" y="19860"/>
                  </a:lnTo>
                  <a:lnTo>
                    <a:pt x="339748" y="23217"/>
                  </a:lnTo>
                  <a:lnTo>
                    <a:pt x="341238" y="24197"/>
                  </a:lnTo>
                  <a:lnTo>
                    <a:pt x="341276" y="24636"/>
                  </a:lnTo>
                  <a:lnTo>
                    <a:pt x="355031" y="24636"/>
                  </a:lnTo>
                  <a:lnTo>
                    <a:pt x="355031" y="31755"/>
                  </a:lnTo>
                  <a:lnTo>
                    <a:pt x="325280" y="31755"/>
                  </a:lnTo>
                  <a:lnTo>
                    <a:pt x="323091" y="32335"/>
                  </a:lnTo>
                  <a:lnTo>
                    <a:pt x="319103" y="34575"/>
                  </a:lnTo>
                  <a:lnTo>
                    <a:pt x="317472" y="36242"/>
                  </a:lnTo>
                  <a:lnTo>
                    <a:pt x="314985" y="40668"/>
                  </a:lnTo>
                  <a:lnTo>
                    <a:pt x="314363" y="43325"/>
                  </a:lnTo>
                  <a:lnTo>
                    <a:pt x="314406" y="49750"/>
                  </a:lnTo>
                  <a:lnTo>
                    <a:pt x="325353" y="61585"/>
                  </a:lnTo>
                  <a:lnTo>
                    <a:pt x="355031" y="61585"/>
                  </a:lnTo>
                  <a:lnTo>
                    <a:pt x="355031" y="68595"/>
                  </a:lnTo>
                  <a:lnTo>
                    <a:pt x="341276" y="68595"/>
                  </a:lnTo>
                  <a:lnTo>
                    <a:pt x="341236" y="69059"/>
                  </a:lnTo>
                  <a:lnTo>
                    <a:pt x="339724" y="70045"/>
                  </a:lnTo>
                  <a:lnTo>
                    <a:pt x="333148" y="73468"/>
                  </a:lnTo>
                  <a:lnTo>
                    <a:pt x="329416" y="74320"/>
                  </a:lnTo>
                  <a:close/>
                </a:path>
                <a:path w="595629" h="97154">
                  <a:moveTo>
                    <a:pt x="355031" y="24636"/>
                  </a:moveTo>
                  <a:lnTo>
                    <a:pt x="341276" y="24636"/>
                  </a:lnTo>
                  <a:lnTo>
                    <a:pt x="340859" y="19836"/>
                  </a:lnTo>
                  <a:lnTo>
                    <a:pt x="355031" y="19836"/>
                  </a:lnTo>
                  <a:lnTo>
                    <a:pt x="355031" y="24636"/>
                  </a:lnTo>
                  <a:close/>
                </a:path>
                <a:path w="595629" h="97154">
                  <a:moveTo>
                    <a:pt x="355031" y="61585"/>
                  </a:moveTo>
                  <a:lnTo>
                    <a:pt x="329924" y="61585"/>
                  </a:lnTo>
                  <a:lnTo>
                    <a:pt x="332111" y="60993"/>
                  </a:lnTo>
                  <a:lnTo>
                    <a:pt x="336071" y="58698"/>
                  </a:lnTo>
                  <a:lnTo>
                    <a:pt x="337701" y="56977"/>
                  </a:lnTo>
                  <a:lnTo>
                    <a:pt x="340225" y="52437"/>
                  </a:lnTo>
                  <a:lnTo>
                    <a:pt x="340859" y="49750"/>
                  </a:lnTo>
                  <a:lnTo>
                    <a:pt x="340815" y="43325"/>
                  </a:lnTo>
                  <a:lnTo>
                    <a:pt x="329924" y="31755"/>
                  </a:lnTo>
                  <a:lnTo>
                    <a:pt x="355031" y="31755"/>
                  </a:lnTo>
                  <a:lnTo>
                    <a:pt x="355031" y="61585"/>
                  </a:lnTo>
                  <a:close/>
                </a:path>
                <a:path w="595629" h="97154">
                  <a:moveTo>
                    <a:pt x="355031" y="73504"/>
                  </a:moveTo>
                  <a:lnTo>
                    <a:pt x="340859" y="73504"/>
                  </a:lnTo>
                  <a:lnTo>
                    <a:pt x="341276" y="68595"/>
                  </a:lnTo>
                  <a:lnTo>
                    <a:pt x="355031" y="68595"/>
                  </a:lnTo>
                  <a:lnTo>
                    <a:pt x="355031" y="73504"/>
                  </a:lnTo>
                  <a:close/>
                </a:path>
                <a:path w="595629" h="97154">
                  <a:moveTo>
                    <a:pt x="383949" y="73504"/>
                  </a:moveTo>
                  <a:lnTo>
                    <a:pt x="369861" y="73504"/>
                  </a:lnTo>
                  <a:lnTo>
                    <a:pt x="369861" y="2723"/>
                  </a:lnTo>
                  <a:lnTo>
                    <a:pt x="383949" y="2723"/>
                  </a:lnTo>
                  <a:lnTo>
                    <a:pt x="383949" y="73504"/>
                  </a:lnTo>
                  <a:close/>
                </a:path>
                <a:path w="595629" h="97154">
                  <a:moveTo>
                    <a:pt x="408102" y="73504"/>
                  </a:moveTo>
                  <a:lnTo>
                    <a:pt x="394015" y="73504"/>
                  </a:lnTo>
                  <a:lnTo>
                    <a:pt x="394015" y="2723"/>
                  </a:lnTo>
                  <a:lnTo>
                    <a:pt x="408102" y="2723"/>
                  </a:lnTo>
                  <a:lnTo>
                    <a:pt x="408102" y="73504"/>
                  </a:lnTo>
                  <a:close/>
                </a:path>
                <a:path w="595629" h="97154">
                  <a:moveTo>
                    <a:pt x="478739" y="74060"/>
                  </a:moveTo>
                  <a:lnTo>
                    <a:pt x="466674" y="74060"/>
                  </a:lnTo>
                  <a:lnTo>
                    <a:pt x="460956" y="72605"/>
                  </a:lnTo>
                  <a:lnTo>
                    <a:pt x="450594" y="66784"/>
                  </a:lnTo>
                  <a:lnTo>
                    <a:pt x="446488" y="62726"/>
                  </a:lnTo>
                  <a:lnTo>
                    <a:pt x="440413" y="52352"/>
                  </a:lnTo>
                  <a:lnTo>
                    <a:pt x="438898" y="46507"/>
                  </a:lnTo>
                  <a:lnTo>
                    <a:pt x="438898" y="33518"/>
                  </a:lnTo>
                  <a:lnTo>
                    <a:pt x="466735" y="5971"/>
                  </a:lnTo>
                  <a:lnTo>
                    <a:pt x="479989" y="5971"/>
                  </a:lnTo>
                  <a:lnTo>
                    <a:pt x="486293" y="7723"/>
                  </a:lnTo>
                  <a:lnTo>
                    <a:pt x="497391" y="14727"/>
                  </a:lnTo>
                  <a:lnTo>
                    <a:pt x="500723" y="19153"/>
                  </a:lnTo>
                  <a:lnTo>
                    <a:pt x="469096" y="19153"/>
                  </a:lnTo>
                  <a:lnTo>
                    <a:pt x="465696" y="20005"/>
                  </a:lnTo>
                  <a:lnTo>
                    <a:pt x="459772" y="23410"/>
                  </a:lnTo>
                  <a:lnTo>
                    <a:pt x="457448" y="25826"/>
                  </a:lnTo>
                  <a:lnTo>
                    <a:pt x="454090" y="32112"/>
                  </a:lnTo>
                  <a:lnTo>
                    <a:pt x="453245" y="35789"/>
                  </a:lnTo>
                  <a:lnTo>
                    <a:pt x="453245" y="44237"/>
                  </a:lnTo>
                  <a:lnTo>
                    <a:pt x="469096" y="60969"/>
                  </a:lnTo>
                  <a:lnTo>
                    <a:pt x="499597" y="60969"/>
                  </a:lnTo>
                  <a:lnTo>
                    <a:pt x="497458" y="64097"/>
                  </a:lnTo>
                  <a:lnTo>
                    <a:pt x="493581" y="67569"/>
                  </a:lnTo>
                  <a:lnTo>
                    <a:pt x="484029" y="72762"/>
                  </a:lnTo>
                  <a:lnTo>
                    <a:pt x="478739" y="74060"/>
                  </a:lnTo>
                  <a:close/>
                </a:path>
                <a:path w="595629" h="97154">
                  <a:moveTo>
                    <a:pt x="504945" y="28658"/>
                  </a:moveTo>
                  <a:lnTo>
                    <a:pt x="488606" y="28658"/>
                  </a:lnTo>
                  <a:lnTo>
                    <a:pt x="486806" y="25179"/>
                  </a:lnTo>
                  <a:lnTo>
                    <a:pt x="484608" y="22728"/>
                  </a:lnTo>
                  <a:lnTo>
                    <a:pt x="479439" y="19866"/>
                  </a:lnTo>
                  <a:lnTo>
                    <a:pt x="476408" y="19153"/>
                  </a:lnTo>
                  <a:lnTo>
                    <a:pt x="500723" y="19153"/>
                  </a:lnTo>
                  <a:lnTo>
                    <a:pt x="501763" y="20536"/>
                  </a:lnTo>
                  <a:lnTo>
                    <a:pt x="504945" y="28658"/>
                  </a:lnTo>
                  <a:close/>
                </a:path>
                <a:path w="595629" h="97154">
                  <a:moveTo>
                    <a:pt x="499597" y="60969"/>
                  </a:moveTo>
                  <a:lnTo>
                    <a:pt x="478057" y="60969"/>
                  </a:lnTo>
                  <a:lnTo>
                    <a:pt x="482199" y="59550"/>
                  </a:lnTo>
                  <a:lnTo>
                    <a:pt x="488509" y="53892"/>
                  </a:lnTo>
                  <a:lnTo>
                    <a:pt x="490345" y="50728"/>
                  </a:lnTo>
                  <a:lnTo>
                    <a:pt x="490864" y="47232"/>
                  </a:lnTo>
                  <a:lnTo>
                    <a:pt x="467508" y="47232"/>
                  </a:lnTo>
                  <a:lnTo>
                    <a:pt x="467508" y="35227"/>
                  </a:lnTo>
                  <a:lnTo>
                    <a:pt x="505966" y="35227"/>
                  </a:lnTo>
                  <a:lnTo>
                    <a:pt x="505966" y="45311"/>
                  </a:lnTo>
                  <a:lnTo>
                    <a:pt x="505259" y="50571"/>
                  </a:lnTo>
                  <a:lnTo>
                    <a:pt x="503412" y="55389"/>
                  </a:lnTo>
                  <a:lnTo>
                    <a:pt x="499597" y="60969"/>
                  </a:lnTo>
                  <a:close/>
                </a:path>
                <a:path w="595629" h="97154">
                  <a:moveTo>
                    <a:pt x="530295" y="16985"/>
                  </a:moveTo>
                  <a:lnTo>
                    <a:pt x="525579" y="16985"/>
                  </a:lnTo>
                  <a:lnTo>
                    <a:pt x="523562" y="16164"/>
                  </a:lnTo>
                  <a:lnTo>
                    <a:pt x="520289" y="12891"/>
                  </a:lnTo>
                  <a:lnTo>
                    <a:pt x="519474" y="10881"/>
                  </a:lnTo>
                  <a:lnTo>
                    <a:pt x="519474" y="6104"/>
                  </a:lnTo>
                  <a:lnTo>
                    <a:pt x="520289" y="4094"/>
                  </a:lnTo>
                  <a:lnTo>
                    <a:pt x="523562" y="821"/>
                  </a:lnTo>
                  <a:lnTo>
                    <a:pt x="525579" y="0"/>
                  </a:lnTo>
                  <a:lnTo>
                    <a:pt x="530295" y="0"/>
                  </a:lnTo>
                  <a:lnTo>
                    <a:pt x="532275" y="821"/>
                  </a:lnTo>
                  <a:lnTo>
                    <a:pt x="535548" y="4094"/>
                  </a:lnTo>
                  <a:lnTo>
                    <a:pt x="536369" y="6104"/>
                  </a:lnTo>
                  <a:lnTo>
                    <a:pt x="536369" y="10881"/>
                  </a:lnTo>
                  <a:lnTo>
                    <a:pt x="535548" y="12891"/>
                  </a:lnTo>
                  <a:lnTo>
                    <a:pt x="532275" y="16164"/>
                  </a:lnTo>
                  <a:lnTo>
                    <a:pt x="530295" y="16985"/>
                  </a:lnTo>
                  <a:close/>
                </a:path>
                <a:path w="595629" h="97154">
                  <a:moveTo>
                    <a:pt x="534908" y="73504"/>
                  </a:moveTo>
                  <a:lnTo>
                    <a:pt x="520820" y="73504"/>
                  </a:lnTo>
                  <a:lnTo>
                    <a:pt x="520820" y="19836"/>
                  </a:lnTo>
                  <a:lnTo>
                    <a:pt x="534908" y="19836"/>
                  </a:lnTo>
                  <a:lnTo>
                    <a:pt x="534908" y="73504"/>
                  </a:lnTo>
                  <a:close/>
                </a:path>
                <a:path w="595629" h="97154">
                  <a:moveTo>
                    <a:pt x="574012" y="24545"/>
                  </a:moveTo>
                  <a:lnTo>
                    <a:pt x="558397" y="24545"/>
                  </a:lnTo>
                  <a:lnTo>
                    <a:pt x="558504" y="23790"/>
                  </a:lnTo>
                  <a:lnTo>
                    <a:pt x="559502" y="22982"/>
                  </a:lnTo>
                  <a:lnTo>
                    <a:pt x="565094" y="19811"/>
                  </a:lnTo>
                  <a:lnTo>
                    <a:pt x="569000" y="19020"/>
                  </a:lnTo>
                  <a:lnTo>
                    <a:pt x="574012" y="19020"/>
                  </a:lnTo>
                  <a:lnTo>
                    <a:pt x="574012" y="24545"/>
                  </a:lnTo>
                  <a:close/>
                </a:path>
                <a:path w="595629" h="97154">
                  <a:moveTo>
                    <a:pt x="559061" y="73504"/>
                  </a:moveTo>
                  <a:lnTo>
                    <a:pt x="544974" y="73504"/>
                  </a:lnTo>
                  <a:lnTo>
                    <a:pt x="544974" y="19836"/>
                  </a:lnTo>
                  <a:lnTo>
                    <a:pt x="559061" y="19836"/>
                  </a:lnTo>
                  <a:lnTo>
                    <a:pt x="558504" y="23790"/>
                  </a:lnTo>
                  <a:lnTo>
                    <a:pt x="558204" y="24032"/>
                  </a:lnTo>
                  <a:lnTo>
                    <a:pt x="558397" y="24545"/>
                  </a:lnTo>
                  <a:lnTo>
                    <a:pt x="574012" y="24545"/>
                  </a:lnTo>
                  <a:lnTo>
                    <a:pt x="574012" y="33482"/>
                  </a:lnTo>
                  <a:lnTo>
                    <a:pt x="565975" y="33482"/>
                  </a:lnTo>
                  <a:lnTo>
                    <a:pt x="563349" y="34328"/>
                  </a:lnTo>
                  <a:lnTo>
                    <a:pt x="559919" y="37703"/>
                  </a:lnTo>
                  <a:lnTo>
                    <a:pt x="559061" y="40813"/>
                  </a:lnTo>
                  <a:lnTo>
                    <a:pt x="559061" y="73504"/>
                  </a:lnTo>
                  <a:close/>
                </a:path>
                <a:path w="595629" h="97154">
                  <a:moveTo>
                    <a:pt x="558397" y="24545"/>
                  </a:moveTo>
                  <a:lnTo>
                    <a:pt x="558204" y="24032"/>
                  </a:lnTo>
                  <a:lnTo>
                    <a:pt x="558504" y="23790"/>
                  </a:lnTo>
                  <a:lnTo>
                    <a:pt x="558397" y="24545"/>
                  </a:lnTo>
                  <a:close/>
                </a:path>
                <a:path w="595629" h="97154">
                  <a:moveTo>
                    <a:pt x="595291" y="73504"/>
                  </a:moveTo>
                  <a:lnTo>
                    <a:pt x="581204" y="73504"/>
                  </a:lnTo>
                  <a:lnTo>
                    <a:pt x="581204" y="2723"/>
                  </a:lnTo>
                  <a:lnTo>
                    <a:pt x="595291" y="2723"/>
                  </a:lnTo>
                  <a:lnTo>
                    <a:pt x="595291" y="7350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" name="object 19"/>
          <p:cNvSpPr txBox="1"/>
          <p:nvPr/>
        </p:nvSpPr>
        <p:spPr>
          <a:xfrm>
            <a:off x="3072240" y="5976693"/>
            <a:ext cx="629285" cy="3702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50" spc="-70" b="1">
                <a:solidFill>
                  <a:srgbClr val="FFFFFF"/>
                </a:solidFill>
                <a:latin typeface="Verdana"/>
                <a:cs typeface="Verdana"/>
              </a:rPr>
              <a:t>Ria</a:t>
            </a:r>
            <a:r>
              <a:rPr dirty="0" sz="1050" spc="-120" b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050" spc="-50" b="1">
                <a:solidFill>
                  <a:srgbClr val="FFFFFF"/>
                </a:solidFill>
                <a:latin typeface="Verdana"/>
                <a:cs typeface="Verdana"/>
              </a:rPr>
              <a:t>Sen</a:t>
            </a:r>
            <a:endParaRPr sz="105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610"/>
              </a:spcBef>
            </a:pPr>
            <a:r>
              <a:rPr dirty="0" sz="700" spc="10">
                <a:latin typeface="Arimo"/>
                <a:cs typeface="Arimo"/>
              </a:rPr>
              <a:t>Sexy </a:t>
            </a:r>
            <a:r>
              <a:rPr dirty="0" sz="700" spc="60">
                <a:latin typeface="Arimo"/>
                <a:cs typeface="Arimo"/>
              </a:rPr>
              <a:t>Call</a:t>
            </a:r>
            <a:r>
              <a:rPr dirty="0" sz="700" spc="-70">
                <a:latin typeface="Arimo"/>
                <a:cs typeface="Arimo"/>
              </a:rPr>
              <a:t> </a:t>
            </a:r>
            <a:r>
              <a:rPr dirty="0" sz="700" spc="45">
                <a:latin typeface="Arimo"/>
                <a:cs typeface="Arimo"/>
              </a:rPr>
              <a:t>Girl</a:t>
            </a:r>
            <a:endParaRPr sz="700">
              <a:latin typeface="Arimo"/>
              <a:cs typeface="Arimo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536749" y="6768351"/>
            <a:ext cx="6708775" cy="2415540"/>
            <a:chOff x="536749" y="6768351"/>
            <a:chExt cx="6708775" cy="2415540"/>
          </a:xfrm>
        </p:grpSpPr>
        <p:sp>
          <p:nvSpPr>
            <p:cNvPr id="21" name="object 21"/>
            <p:cNvSpPr/>
            <p:nvPr/>
          </p:nvSpPr>
          <p:spPr>
            <a:xfrm>
              <a:off x="536749" y="6768358"/>
              <a:ext cx="6708617" cy="241534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536750" y="6768351"/>
              <a:ext cx="6708775" cy="2415540"/>
            </a:xfrm>
            <a:custGeom>
              <a:avLst/>
              <a:gdLst/>
              <a:ahLst/>
              <a:cxnLst/>
              <a:rect l="l" t="t" r="r" b="b"/>
              <a:pathLst>
                <a:path w="6708775" h="2415540">
                  <a:moveTo>
                    <a:pt x="6708620" y="2415344"/>
                  </a:moveTo>
                  <a:lnTo>
                    <a:pt x="0" y="2415344"/>
                  </a:lnTo>
                  <a:lnTo>
                    <a:pt x="0" y="0"/>
                  </a:lnTo>
                  <a:lnTo>
                    <a:pt x="6708620" y="0"/>
                  </a:lnTo>
                  <a:lnTo>
                    <a:pt x="6708620" y="2415344"/>
                  </a:lnTo>
                  <a:close/>
                </a:path>
              </a:pathLst>
            </a:custGeom>
            <a:solidFill>
              <a:srgbClr val="1A2940">
                <a:alpha val="97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763709" y="8838473"/>
              <a:ext cx="810149" cy="9721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4" name="object 24"/>
          <p:cNvSpPr txBox="1"/>
          <p:nvPr/>
        </p:nvSpPr>
        <p:spPr>
          <a:xfrm>
            <a:off x="747471" y="8573189"/>
            <a:ext cx="838200" cy="3702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50" spc="-60" b="1">
                <a:solidFill>
                  <a:srgbClr val="FFFFFF"/>
                </a:solidFill>
                <a:latin typeface="Verdana"/>
                <a:cs typeface="Verdana"/>
              </a:rPr>
              <a:t>Paramjeet</a:t>
            </a:r>
            <a:endParaRPr sz="105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610"/>
              </a:spcBef>
            </a:pPr>
            <a:r>
              <a:rPr dirty="0" sz="700" spc="55">
                <a:latin typeface="Arimo"/>
                <a:cs typeface="Arimo"/>
              </a:rPr>
              <a:t>Top </a:t>
            </a:r>
            <a:r>
              <a:rPr dirty="0" sz="700" spc="70">
                <a:latin typeface="Arimo"/>
                <a:cs typeface="Arimo"/>
              </a:rPr>
              <a:t>Indian</a:t>
            </a:r>
            <a:r>
              <a:rPr dirty="0" sz="700" spc="-110">
                <a:latin typeface="Arimo"/>
                <a:cs typeface="Arimo"/>
              </a:rPr>
              <a:t> </a:t>
            </a:r>
            <a:r>
              <a:rPr dirty="0" sz="700" spc="45">
                <a:latin typeface="Arimo"/>
                <a:cs typeface="Arimo"/>
              </a:rPr>
              <a:t>Escort</a:t>
            </a:r>
            <a:endParaRPr sz="700">
              <a:latin typeface="Arimo"/>
              <a:cs typeface="Arimo"/>
            </a:endParaRPr>
          </a:p>
        </p:txBody>
      </p:sp>
      <p:grpSp>
        <p:nvGrpSpPr>
          <p:cNvPr id="25" name="object 25"/>
          <p:cNvGrpSpPr/>
          <p:nvPr/>
        </p:nvGrpSpPr>
        <p:grpSpPr>
          <a:xfrm>
            <a:off x="2861521" y="6768351"/>
            <a:ext cx="4555490" cy="2415540"/>
            <a:chOff x="2861521" y="6768351"/>
            <a:chExt cx="4555490" cy="2415540"/>
          </a:xfrm>
        </p:grpSpPr>
        <p:sp>
          <p:nvSpPr>
            <p:cNvPr id="26" name="object 26"/>
            <p:cNvSpPr/>
            <p:nvPr/>
          </p:nvSpPr>
          <p:spPr>
            <a:xfrm>
              <a:off x="2861523" y="6768358"/>
              <a:ext cx="4555266" cy="2415347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2861521" y="6768351"/>
              <a:ext cx="4554855" cy="2415540"/>
            </a:xfrm>
            <a:custGeom>
              <a:avLst/>
              <a:gdLst/>
              <a:ahLst/>
              <a:cxnLst/>
              <a:rect l="l" t="t" r="r" b="b"/>
              <a:pathLst>
                <a:path w="4554855" h="2415540">
                  <a:moveTo>
                    <a:pt x="0" y="0"/>
                  </a:moveTo>
                  <a:lnTo>
                    <a:pt x="4554262" y="0"/>
                  </a:lnTo>
                  <a:lnTo>
                    <a:pt x="4554262" y="2415344"/>
                  </a:lnTo>
                  <a:lnTo>
                    <a:pt x="0" y="24153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A2940">
                <a:alpha val="97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3088304" y="8841191"/>
              <a:ext cx="630145" cy="71614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9" name="object 29"/>
          <p:cNvSpPr txBox="1"/>
          <p:nvPr/>
        </p:nvSpPr>
        <p:spPr>
          <a:xfrm>
            <a:off x="3072240" y="8573189"/>
            <a:ext cx="807085" cy="3702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50" spc="-65" b="1">
                <a:solidFill>
                  <a:srgbClr val="FFFFFF"/>
                </a:solidFill>
                <a:latin typeface="Verdana"/>
                <a:cs typeface="Verdana"/>
              </a:rPr>
              <a:t>Sonia</a:t>
            </a:r>
            <a:r>
              <a:rPr dirty="0" sz="1050" spc="-160" b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050" spc="-60" b="1">
                <a:solidFill>
                  <a:srgbClr val="FFFFFF"/>
                </a:solidFill>
                <a:latin typeface="Verdana"/>
                <a:cs typeface="Verdana"/>
              </a:rPr>
              <a:t>Batra</a:t>
            </a:r>
            <a:endParaRPr sz="105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610"/>
              </a:spcBef>
            </a:pPr>
            <a:r>
              <a:rPr dirty="0" sz="700" spc="50">
                <a:latin typeface="Arimo"/>
                <a:cs typeface="Arimo"/>
              </a:rPr>
              <a:t>Celeb</a:t>
            </a:r>
            <a:r>
              <a:rPr dirty="0" sz="700" spc="-25">
                <a:latin typeface="Arimo"/>
                <a:cs typeface="Arimo"/>
              </a:rPr>
              <a:t> </a:t>
            </a:r>
            <a:r>
              <a:rPr dirty="0" sz="700" spc="50">
                <a:latin typeface="Arimo"/>
                <a:cs typeface="Arimo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3052297" y="454526"/>
            <a:ext cx="835413" cy="7793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31" name="object 31"/>
          <p:cNvGrpSpPr/>
          <p:nvPr/>
        </p:nvGrpSpPr>
        <p:grpSpPr>
          <a:xfrm>
            <a:off x="355601" y="615950"/>
            <a:ext cx="7061834" cy="9087485"/>
            <a:chOff x="355601" y="615950"/>
            <a:chExt cx="7061834" cy="9087485"/>
          </a:xfrm>
        </p:grpSpPr>
        <p:sp>
          <p:nvSpPr>
            <p:cNvPr id="32" name="object 32"/>
            <p:cNvSpPr/>
            <p:nvPr/>
          </p:nvSpPr>
          <p:spPr>
            <a:xfrm>
              <a:off x="536749" y="9364837"/>
              <a:ext cx="6708622" cy="337973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536750" y="9364846"/>
              <a:ext cx="2325370" cy="337185"/>
            </a:xfrm>
            <a:custGeom>
              <a:avLst/>
              <a:gdLst/>
              <a:ahLst/>
              <a:cxnLst/>
              <a:rect l="l" t="t" r="r" b="b"/>
              <a:pathLst>
                <a:path w="2325370" h="337184">
                  <a:moveTo>
                    <a:pt x="0" y="336937"/>
                  </a:moveTo>
                  <a:lnTo>
                    <a:pt x="2324770" y="336937"/>
                  </a:lnTo>
                  <a:lnTo>
                    <a:pt x="2324770" y="0"/>
                  </a:lnTo>
                  <a:lnTo>
                    <a:pt x="0" y="0"/>
                  </a:lnTo>
                  <a:lnTo>
                    <a:pt x="0" y="336937"/>
                  </a:lnTo>
                  <a:close/>
                </a:path>
              </a:pathLst>
            </a:custGeom>
            <a:solidFill>
              <a:srgbClr val="1A2940">
                <a:alpha val="97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2861521" y="9364837"/>
              <a:ext cx="4555289" cy="337973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2861521" y="9364846"/>
              <a:ext cx="4554855" cy="337185"/>
            </a:xfrm>
            <a:custGeom>
              <a:avLst/>
              <a:gdLst/>
              <a:ahLst/>
              <a:cxnLst/>
              <a:rect l="l" t="t" r="r" b="b"/>
              <a:pathLst>
                <a:path w="4554855" h="337184">
                  <a:moveTo>
                    <a:pt x="0" y="0"/>
                  </a:moveTo>
                  <a:lnTo>
                    <a:pt x="4554262" y="0"/>
                  </a:lnTo>
                  <a:lnTo>
                    <a:pt x="4554262" y="336937"/>
                  </a:lnTo>
                  <a:lnTo>
                    <a:pt x="0" y="3369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A2940">
                <a:alpha val="97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355601" y="1569311"/>
              <a:ext cx="7061209" cy="2010777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3806543" y="3299309"/>
              <a:ext cx="54610" cy="54610"/>
            </a:xfrm>
            <a:custGeom>
              <a:avLst/>
              <a:gdLst/>
              <a:ahLst/>
              <a:cxnLst/>
              <a:rect l="l" t="t" r="r" b="b"/>
              <a:pathLst>
                <a:path w="54610" h="54610">
                  <a:moveTo>
                    <a:pt x="30775" y="54345"/>
                  </a:moveTo>
                  <a:lnTo>
                    <a:pt x="23569" y="54345"/>
                  </a:lnTo>
                  <a:lnTo>
                    <a:pt x="20103" y="53655"/>
                  </a:lnTo>
                  <a:lnTo>
                    <a:pt x="0" y="30775"/>
                  </a:lnTo>
                  <a:lnTo>
                    <a:pt x="0" y="23569"/>
                  </a:lnTo>
                  <a:lnTo>
                    <a:pt x="23569" y="0"/>
                  </a:lnTo>
                  <a:lnTo>
                    <a:pt x="30775" y="0"/>
                  </a:lnTo>
                  <a:lnTo>
                    <a:pt x="54345" y="23569"/>
                  </a:lnTo>
                  <a:lnTo>
                    <a:pt x="54345" y="30775"/>
                  </a:lnTo>
                  <a:lnTo>
                    <a:pt x="34242" y="53655"/>
                  </a:lnTo>
                  <a:close/>
                </a:path>
              </a:pathLst>
            </a:custGeom>
            <a:solidFill>
              <a:srgbClr val="1A29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3806543" y="3299309"/>
              <a:ext cx="54610" cy="54610"/>
            </a:xfrm>
            <a:custGeom>
              <a:avLst/>
              <a:gdLst/>
              <a:ahLst/>
              <a:cxnLst/>
              <a:rect l="l" t="t" r="r" b="b"/>
              <a:pathLst>
                <a:path w="54610" h="54610">
                  <a:moveTo>
                    <a:pt x="54345" y="27172"/>
                  </a:moveTo>
                  <a:lnTo>
                    <a:pt x="54345" y="30775"/>
                  </a:lnTo>
                  <a:lnTo>
                    <a:pt x="53655" y="34242"/>
                  </a:lnTo>
                  <a:lnTo>
                    <a:pt x="37571" y="52276"/>
                  </a:lnTo>
                  <a:lnTo>
                    <a:pt x="34242" y="53655"/>
                  </a:lnTo>
                  <a:lnTo>
                    <a:pt x="30775" y="54345"/>
                  </a:lnTo>
                  <a:lnTo>
                    <a:pt x="27172" y="54345"/>
                  </a:lnTo>
                  <a:lnTo>
                    <a:pt x="23569" y="54345"/>
                  </a:lnTo>
                  <a:lnTo>
                    <a:pt x="7958" y="46386"/>
                  </a:lnTo>
                  <a:lnTo>
                    <a:pt x="5410" y="43838"/>
                  </a:lnTo>
                  <a:lnTo>
                    <a:pt x="3447" y="40900"/>
                  </a:lnTo>
                  <a:lnTo>
                    <a:pt x="2068" y="37571"/>
                  </a:lnTo>
                  <a:lnTo>
                    <a:pt x="689" y="34242"/>
                  </a:lnTo>
                  <a:lnTo>
                    <a:pt x="0" y="30775"/>
                  </a:lnTo>
                  <a:lnTo>
                    <a:pt x="0" y="27172"/>
                  </a:lnTo>
                  <a:lnTo>
                    <a:pt x="0" y="23569"/>
                  </a:lnTo>
                  <a:lnTo>
                    <a:pt x="23569" y="0"/>
                  </a:lnTo>
                  <a:lnTo>
                    <a:pt x="27172" y="0"/>
                  </a:lnTo>
                  <a:lnTo>
                    <a:pt x="30775" y="0"/>
                  </a:lnTo>
                  <a:lnTo>
                    <a:pt x="34242" y="689"/>
                  </a:lnTo>
                  <a:lnTo>
                    <a:pt x="37571" y="2068"/>
                  </a:lnTo>
                  <a:lnTo>
                    <a:pt x="40900" y="3447"/>
                  </a:lnTo>
                  <a:lnTo>
                    <a:pt x="54345" y="23569"/>
                  </a:lnTo>
                  <a:lnTo>
                    <a:pt x="54345" y="27172"/>
                  </a:lnTo>
                  <a:close/>
                </a:path>
              </a:pathLst>
            </a:custGeom>
            <a:ln w="6038">
              <a:solidFill>
                <a:srgbClr val="1A29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3927292" y="3299302"/>
              <a:ext cx="54610" cy="54610"/>
            </a:xfrm>
            <a:custGeom>
              <a:avLst/>
              <a:gdLst/>
              <a:ahLst/>
              <a:cxnLst/>
              <a:rect l="l" t="t" r="r" b="b"/>
              <a:pathLst>
                <a:path w="54610" h="54610">
                  <a:moveTo>
                    <a:pt x="54345" y="27172"/>
                  </a:moveTo>
                  <a:lnTo>
                    <a:pt x="54345" y="30777"/>
                  </a:lnTo>
                  <a:lnTo>
                    <a:pt x="53656" y="34243"/>
                  </a:lnTo>
                  <a:lnTo>
                    <a:pt x="52274" y="37570"/>
                  </a:lnTo>
                  <a:lnTo>
                    <a:pt x="50897" y="40897"/>
                  </a:lnTo>
                  <a:lnTo>
                    <a:pt x="48934" y="43838"/>
                  </a:lnTo>
                  <a:lnTo>
                    <a:pt x="46386" y="46386"/>
                  </a:lnTo>
                  <a:lnTo>
                    <a:pt x="43838" y="48934"/>
                  </a:lnTo>
                  <a:lnTo>
                    <a:pt x="40897" y="50897"/>
                  </a:lnTo>
                  <a:lnTo>
                    <a:pt x="37570" y="52274"/>
                  </a:lnTo>
                  <a:lnTo>
                    <a:pt x="34243" y="53656"/>
                  </a:lnTo>
                  <a:lnTo>
                    <a:pt x="30777" y="54345"/>
                  </a:lnTo>
                  <a:lnTo>
                    <a:pt x="27172" y="54345"/>
                  </a:lnTo>
                  <a:lnTo>
                    <a:pt x="23567" y="54345"/>
                  </a:lnTo>
                  <a:lnTo>
                    <a:pt x="20101" y="53656"/>
                  </a:lnTo>
                  <a:lnTo>
                    <a:pt x="16774" y="52274"/>
                  </a:lnTo>
                  <a:lnTo>
                    <a:pt x="13441" y="50897"/>
                  </a:lnTo>
                  <a:lnTo>
                    <a:pt x="10506" y="48934"/>
                  </a:lnTo>
                  <a:lnTo>
                    <a:pt x="7958" y="46386"/>
                  </a:lnTo>
                  <a:lnTo>
                    <a:pt x="5410" y="43838"/>
                  </a:lnTo>
                  <a:lnTo>
                    <a:pt x="3447" y="40897"/>
                  </a:lnTo>
                  <a:lnTo>
                    <a:pt x="2071" y="37570"/>
                  </a:lnTo>
                  <a:lnTo>
                    <a:pt x="688" y="34243"/>
                  </a:lnTo>
                  <a:lnTo>
                    <a:pt x="0" y="30777"/>
                  </a:lnTo>
                  <a:lnTo>
                    <a:pt x="0" y="27172"/>
                  </a:lnTo>
                  <a:lnTo>
                    <a:pt x="0" y="23567"/>
                  </a:lnTo>
                  <a:lnTo>
                    <a:pt x="688" y="20101"/>
                  </a:lnTo>
                  <a:lnTo>
                    <a:pt x="2071" y="16774"/>
                  </a:lnTo>
                  <a:lnTo>
                    <a:pt x="3447" y="13447"/>
                  </a:lnTo>
                  <a:lnTo>
                    <a:pt x="5410" y="10506"/>
                  </a:lnTo>
                  <a:lnTo>
                    <a:pt x="7958" y="7958"/>
                  </a:lnTo>
                  <a:lnTo>
                    <a:pt x="10506" y="5410"/>
                  </a:lnTo>
                  <a:lnTo>
                    <a:pt x="13441" y="3447"/>
                  </a:lnTo>
                  <a:lnTo>
                    <a:pt x="16774" y="2065"/>
                  </a:lnTo>
                  <a:lnTo>
                    <a:pt x="20101" y="688"/>
                  </a:lnTo>
                  <a:lnTo>
                    <a:pt x="23567" y="0"/>
                  </a:lnTo>
                  <a:lnTo>
                    <a:pt x="27172" y="0"/>
                  </a:lnTo>
                  <a:lnTo>
                    <a:pt x="30777" y="0"/>
                  </a:lnTo>
                  <a:lnTo>
                    <a:pt x="46386" y="7958"/>
                  </a:lnTo>
                  <a:lnTo>
                    <a:pt x="48934" y="10506"/>
                  </a:lnTo>
                  <a:lnTo>
                    <a:pt x="50897" y="13447"/>
                  </a:lnTo>
                  <a:lnTo>
                    <a:pt x="52274" y="16774"/>
                  </a:lnTo>
                  <a:lnTo>
                    <a:pt x="53656" y="20101"/>
                  </a:lnTo>
                  <a:lnTo>
                    <a:pt x="54345" y="23567"/>
                  </a:lnTo>
                  <a:lnTo>
                    <a:pt x="54345" y="27172"/>
                  </a:lnTo>
                  <a:close/>
                </a:path>
              </a:pathLst>
            </a:custGeom>
            <a:ln w="6038">
              <a:solidFill>
                <a:srgbClr val="1A29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355600" y="615949"/>
              <a:ext cx="7061200" cy="1021080"/>
            </a:xfrm>
            <a:custGeom>
              <a:avLst/>
              <a:gdLst/>
              <a:ahLst/>
              <a:cxnLst/>
              <a:rect l="l" t="t" r="r" b="b"/>
              <a:pathLst>
                <a:path w="7061200" h="1021080">
                  <a:moveTo>
                    <a:pt x="7061187" y="953363"/>
                  </a:moveTo>
                  <a:lnTo>
                    <a:pt x="0" y="953363"/>
                  </a:lnTo>
                  <a:lnTo>
                    <a:pt x="0" y="1021080"/>
                  </a:lnTo>
                  <a:lnTo>
                    <a:pt x="7061187" y="1021080"/>
                  </a:lnTo>
                  <a:lnTo>
                    <a:pt x="7061187" y="953363"/>
                  </a:lnTo>
                  <a:close/>
                </a:path>
                <a:path w="7061200" h="1021080">
                  <a:moveTo>
                    <a:pt x="7061187" y="0"/>
                  </a:moveTo>
                  <a:lnTo>
                    <a:pt x="0" y="0"/>
                  </a:lnTo>
                  <a:lnTo>
                    <a:pt x="0" y="29502"/>
                  </a:lnTo>
                  <a:lnTo>
                    <a:pt x="7061187" y="29502"/>
                  </a:lnTo>
                  <a:lnTo>
                    <a:pt x="7061187" y="0"/>
                  </a:lnTo>
                  <a:close/>
                </a:path>
              </a:pathLst>
            </a:custGeom>
            <a:solidFill>
              <a:srgbClr val="363636">
                <a:alpha val="587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355601" y="645442"/>
              <a:ext cx="7061834" cy="923925"/>
            </a:xfrm>
            <a:custGeom>
              <a:avLst/>
              <a:gdLst/>
              <a:ahLst/>
              <a:cxnLst/>
              <a:rect l="l" t="t" r="r" b="b"/>
              <a:pathLst>
                <a:path w="7061834" h="923925">
                  <a:moveTo>
                    <a:pt x="0" y="0"/>
                  </a:moveTo>
                  <a:lnTo>
                    <a:pt x="7061210" y="0"/>
                  </a:lnTo>
                  <a:lnTo>
                    <a:pt x="7061210" y="923869"/>
                  </a:lnTo>
                  <a:lnTo>
                    <a:pt x="0" y="9238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C90A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2354299" y="717902"/>
              <a:ext cx="875562" cy="301918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2841588" y="1286807"/>
              <a:ext cx="300990" cy="72390"/>
            </a:xfrm>
            <a:custGeom>
              <a:avLst/>
              <a:gdLst/>
              <a:ahLst/>
              <a:cxnLst/>
              <a:rect l="l" t="t" r="r" b="b"/>
              <a:pathLst>
                <a:path w="300989" h="72390">
                  <a:moveTo>
                    <a:pt x="15023" y="71162"/>
                  </a:moveTo>
                  <a:lnTo>
                    <a:pt x="0" y="71162"/>
                  </a:lnTo>
                  <a:lnTo>
                    <a:pt x="0" y="0"/>
                  </a:lnTo>
                  <a:lnTo>
                    <a:pt x="15023" y="0"/>
                  </a:lnTo>
                  <a:lnTo>
                    <a:pt x="15023" y="28796"/>
                  </a:lnTo>
                  <a:lnTo>
                    <a:pt x="57624" y="28796"/>
                  </a:lnTo>
                  <a:lnTo>
                    <a:pt x="57624" y="41797"/>
                  </a:lnTo>
                  <a:lnTo>
                    <a:pt x="15023" y="41797"/>
                  </a:lnTo>
                  <a:lnTo>
                    <a:pt x="15023" y="71162"/>
                  </a:lnTo>
                  <a:close/>
                </a:path>
                <a:path w="300989" h="72390">
                  <a:moveTo>
                    <a:pt x="57624" y="28796"/>
                  </a:moveTo>
                  <a:lnTo>
                    <a:pt x="42624" y="28796"/>
                  </a:lnTo>
                  <a:lnTo>
                    <a:pt x="42624" y="0"/>
                  </a:lnTo>
                  <a:lnTo>
                    <a:pt x="57624" y="0"/>
                  </a:lnTo>
                  <a:lnTo>
                    <a:pt x="57624" y="28796"/>
                  </a:lnTo>
                  <a:close/>
                </a:path>
                <a:path w="300989" h="72390">
                  <a:moveTo>
                    <a:pt x="57624" y="71162"/>
                  </a:moveTo>
                  <a:lnTo>
                    <a:pt x="42624" y="71162"/>
                  </a:lnTo>
                  <a:lnTo>
                    <a:pt x="42624" y="41797"/>
                  </a:lnTo>
                  <a:lnTo>
                    <a:pt x="57624" y="41797"/>
                  </a:lnTo>
                  <a:lnTo>
                    <a:pt x="57624" y="71162"/>
                  </a:lnTo>
                  <a:close/>
                </a:path>
                <a:path w="300989" h="72390">
                  <a:moveTo>
                    <a:pt x="102996" y="72037"/>
                  </a:moveTo>
                  <a:lnTo>
                    <a:pt x="92193" y="72037"/>
                  </a:lnTo>
                  <a:lnTo>
                    <a:pt x="87320" y="70799"/>
                  </a:lnTo>
                  <a:lnTo>
                    <a:pt x="78565" y="65860"/>
                  </a:lnTo>
                  <a:lnTo>
                    <a:pt x="75129" y="62394"/>
                  </a:lnTo>
                  <a:lnTo>
                    <a:pt x="70141" y="53463"/>
                  </a:lnTo>
                  <a:lnTo>
                    <a:pt x="68897" y="48318"/>
                  </a:lnTo>
                  <a:lnTo>
                    <a:pt x="68897" y="36719"/>
                  </a:lnTo>
                  <a:lnTo>
                    <a:pt x="92610" y="13042"/>
                  </a:lnTo>
                  <a:lnTo>
                    <a:pt x="103479" y="13042"/>
                  </a:lnTo>
                  <a:lnTo>
                    <a:pt x="108406" y="14262"/>
                  </a:lnTo>
                  <a:lnTo>
                    <a:pt x="117277" y="19123"/>
                  </a:lnTo>
                  <a:lnTo>
                    <a:pt x="120779" y="22577"/>
                  </a:lnTo>
                  <a:lnTo>
                    <a:pt x="123093" y="26629"/>
                  </a:lnTo>
                  <a:lnTo>
                    <a:pt x="95357" y="26629"/>
                  </a:lnTo>
                  <a:lnTo>
                    <a:pt x="93069" y="27220"/>
                  </a:lnTo>
                  <a:lnTo>
                    <a:pt x="88873" y="29575"/>
                  </a:lnTo>
                  <a:lnTo>
                    <a:pt x="87205" y="31345"/>
                  </a:lnTo>
                  <a:lnTo>
                    <a:pt x="84731" y="36049"/>
                  </a:lnTo>
                  <a:lnTo>
                    <a:pt x="84114" y="38965"/>
                  </a:lnTo>
                  <a:lnTo>
                    <a:pt x="84114" y="47690"/>
                  </a:lnTo>
                  <a:lnTo>
                    <a:pt x="85388" y="51646"/>
                  </a:lnTo>
                  <a:lnTo>
                    <a:pt x="90496" y="57086"/>
                  </a:lnTo>
                  <a:lnTo>
                    <a:pt x="93703" y="58451"/>
                  </a:lnTo>
                  <a:lnTo>
                    <a:pt x="122924" y="58451"/>
                  </a:lnTo>
                  <a:lnTo>
                    <a:pt x="120604" y="62400"/>
                  </a:lnTo>
                  <a:lnTo>
                    <a:pt x="117017" y="65884"/>
                  </a:lnTo>
                  <a:lnTo>
                    <a:pt x="107977" y="70805"/>
                  </a:lnTo>
                  <a:lnTo>
                    <a:pt x="102996" y="72037"/>
                  </a:lnTo>
                  <a:close/>
                </a:path>
                <a:path w="300989" h="72390">
                  <a:moveTo>
                    <a:pt x="122924" y="58451"/>
                  </a:moveTo>
                  <a:lnTo>
                    <a:pt x="100043" y="58451"/>
                  </a:lnTo>
                  <a:lnTo>
                    <a:pt x="102368" y="57859"/>
                  </a:lnTo>
                  <a:lnTo>
                    <a:pt x="106709" y="55498"/>
                  </a:lnTo>
                  <a:lnTo>
                    <a:pt x="108473" y="53717"/>
                  </a:lnTo>
                  <a:lnTo>
                    <a:pt x="111190" y="48934"/>
                  </a:lnTo>
                  <a:lnTo>
                    <a:pt x="111878" y="45994"/>
                  </a:lnTo>
                  <a:lnTo>
                    <a:pt x="111874" y="38965"/>
                  </a:lnTo>
                  <a:lnTo>
                    <a:pt x="100339" y="26629"/>
                  </a:lnTo>
                  <a:lnTo>
                    <a:pt x="123093" y="26629"/>
                  </a:lnTo>
                  <a:lnTo>
                    <a:pt x="125917" y="31574"/>
                  </a:lnTo>
                  <a:lnTo>
                    <a:pt x="127210" y="36719"/>
                  </a:lnTo>
                  <a:lnTo>
                    <a:pt x="127199" y="48318"/>
                  </a:lnTo>
                  <a:lnTo>
                    <a:pt x="125887" y="53409"/>
                  </a:lnTo>
                  <a:lnTo>
                    <a:pt x="122924" y="58451"/>
                  </a:lnTo>
                  <a:close/>
                </a:path>
                <a:path w="300989" h="72390">
                  <a:moveTo>
                    <a:pt x="189323" y="17758"/>
                  </a:moveTo>
                  <a:lnTo>
                    <a:pt x="159473" y="17758"/>
                  </a:lnTo>
                  <a:lnTo>
                    <a:pt x="159536" y="17242"/>
                  </a:lnTo>
                  <a:lnTo>
                    <a:pt x="160922" y="16406"/>
                  </a:lnTo>
                  <a:lnTo>
                    <a:pt x="167009" y="13719"/>
                  </a:lnTo>
                  <a:lnTo>
                    <a:pt x="170257" y="13042"/>
                  </a:lnTo>
                  <a:lnTo>
                    <a:pt x="178276" y="13042"/>
                  </a:lnTo>
                  <a:lnTo>
                    <a:pt x="182400" y="14033"/>
                  </a:lnTo>
                  <a:lnTo>
                    <a:pt x="189323" y="17758"/>
                  </a:lnTo>
                  <a:close/>
                </a:path>
                <a:path w="300989" h="72390">
                  <a:moveTo>
                    <a:pt x="230414" y="21206"/>
                  </a:moveTo>
                  <a:lnTo>
                    <a:pt x="192780" y="21206"/>
                  </a:lnTo>
                  <a:lnTo>
                    <a:pt x="193408" y="19944"/>
                  </a:lnTo>
                  <a:lnTo>
                    <a:pt x="195594" y="18272"/>
                  </a:lnTo>
                  <a:lnTo>
                    <a:pt x="203082" y="14087"/>
                  </a:lnTo>
                  <a:lnTo>
                    <a:pt x="207091" y="13042"/>
                  </a:lnTo>
                  <a:lnTo>
                    <a:pt x="215883" y="13042"/>
                  </a:lnTo>
                  <a:lnTo>
                    <a:pt x="219953" y="13996"/>
                  </a:lnTo>
                  <a:lnTo>
                    <a:pt x="227235" y="17801"/>
                  </a:lnTo>
                  <a:lnTo>
                    <a:pt x="230097" y="20633"/>
                  </a:lnTo>
                  <a:lnTo>
                    <a:pt x="230414" y="21206"/>
                  </a:lnTo>
                  <a:close/>
                </a:path>
                <a:path w="300989" h="72390">
                  <a:moveTo>
                    <a:pt x="159944" y="71162"/>
                  </a:moveTo>
                  <a:lnTo>
                    <a:pt x="144920" y="71162"/>
                  </a:lnTo>
                  <a:lnTo>
                    <a:pt x="144920" y="13918"/>
                  </a:lnTo>
                  <a:lnTo>
                    <a:pt x="159944" y="13918"/>
                  </a:lnTo>
                  <a:lnTo>
                    <a:pt x="159473" y="17758"/>
                  </a:lnTo>
                  <a:lnTo>
                    <a:pt x="189323" y="17758"/>
                  </a:lnTo>
                  <a:lnTo>
                    <a:pt x="189761" y="17994"/>
                  </a:lnTo>
                  <a:lnTo>
                    <a:pt x="191995" y="19727"/>
                  </a:lnTo>
                  <a:lnTo>
                    <a:pt x="192780" y="21206"/>
                  </a:lnTo>
                  <a:lnTo>
                    <a:pt x="230414" y="21206"/>
                  </a:lnTo>
                  <a:lnTo>
                    <a:pt x="233422" y="26629"/>
                  </a:lnTo>
                  <a:lnTo>
                    <a:pt x="167812" y="26629"/>
                  </a:lnTo>
                  <a:lnTo>
                    <a:pt x="165016" y="27697"/>
                  </a:lnTo>
                  <a:lnTo>
                    <a:pt x="160958" y="31973"/>
                  </a:lnTo>
                  <a:lnTo>
                    <a:pt x="159944" y="35161"/>
                  </a:lnTo>
                  <a:lnTo>
                    <a:pt x="159944" y="71162"/>
                  </a:lnTo>
                  <a:close/>
                </a:path>
                <a:path w="300989" h="72390">
                  <a:moveTo>
                    <a:pt x="197641" y="71162"/>
                  </a:moveTo>
                  <a:lnTo>
                    <a:pt x="182708" y="71162"/>
                  </a:lnTo>
                  <a:lnTo>
                    <a:pt x="182708" y="35161"/>
                  </a:lnTo>
                  <a:lnTo>
                    <a:pt x="181700" y="31973"/>
                  </a:lnTo>
                  <a:lnTo>
                    <a:pt x="177690" y="27697"/>
                  </a:lnTo>
                  <a:lnTo>
                    <a:pt x="174919" y="26629"/>
                  </a:lnTo>
                  <a:lnTo>
                    <a:pt x="205503" y="26629"/>
                  </a:lnTo>
                  <a:lnTo>
                    <a:pt x="202713" y="27697"/>
                  </a:lnTo>
                  <a:lnTo>
                    <a:pt x="198656" y="31973"/>
                  </a:lnTo>
                  <a:lnTo>
                    <a:pt x="197641" y="35161"/>
                  </a:lnTo>
                  <a:lnTo>
                    <a:pt x="197641" y="71162"/>
                  </a:lnTo>
                  <a:close/>
                </a:path>
                <a:path w="300989" h="72390">
                  <a:moveTo>
                    <a:pt x="235308" y="71162"/>
                  </a:moveTo>
                  <a:lnTo>
                    <a:pt x="220376" y="71162"/>
                  </a:lnTo>
                  <a:lnTo>
                    <a:pt x="220376" y="35161"/>
                  </a:lnTo>
                  <a:lnTo>
                    <a:pt x="219373" y="31973"/>
                  </a:lnTo>
                  <a:lnTo>
                    <a:pt x="215364" y="27697"/>
                  </a:lnTo>
                  <a:lnTo>
                    <a:pt x="212592" y="26629"/>
                  </a:lnTo>
                  <a:lnTo>
                    <a:pt x="233422" y="26629"/>
                  </a:lnTo>
                  <a:lnTo>
                    <a:pt x="234264" y="28132"/>
                  </a:lnTo>
                  <a:lnTo>
                    <a:pt x="235308" y="32589"/>
                  </a:lnTo>
                  <a:lnTo>
                    <a:pt x="235308" y="71162"/>
                  </a:lnTo>
                  <a:close/>
                </a:path>
                <a:path w="300989" h="72390">
                  <a:moveTo>
                    <a:pt x="279165" y="72037"/>
                  </a:moveTo>
                  <a:lnTo>
                    <a:pt x="267040" y="72037"/>
                  </a:lnTo>
                  <a:lnTo>
                    <a:pt x="262143" y="70799"/>
                  </a:lnTo>
                  <a:lnTo>
                    <a:pt x="243919" y="36683"/>
                  </a:lnTo>
                  <a:lnTo>
                    <a:pt x="245118" y="31538"/>
                  </a:lnTo>
                  <a:lnTo>
                    <a:pt x="249891" y="22595"/>
                  </a:lnTo>
                  <a:lnTo>
                    <a:pt x="253260" y="19135"/>
                  </a:lnTo>
                  <a:lnTo>
                    <a:pt x="261956" y="14262"/>
                  </a:lnTo>
                  <a:lnTo>
                    <a:pt x="266913" y="13042"/>
                  </a:lnTo>
                  <a:lnTo>
                    <a:pt x="277843" y="13042"/>
                  </a:lnTo>
                  <a:lnTo>
                    <a:pt x="282649" y="14232"/>
                  </a:lnTo>
                  <a:lnTo>
                    <a:pt x="291157" y="18978"/>
                  </a:lnTo>
                  <a:lnTo>
                    <a:pt x="294466" y="22305"/>
                  </a:lnTo>
                  <a:lnTo>
                    <a:pt x="296688" y="26321"/>
                  </a:lnTo>
                  <a:lnTo>
                    <a:pt x="268701" y="26321"/>
                  </a:lnTo>
                  <a:lnTo>
                    <a:pt x="265893" y="27365"/>
                  </a:lnTo>
                  <a:lnTo>
                    <a:pt x="261230" y="31550"/>
                  </a:lnTo>
                  <a:lnTo>
                    <a:pt x="259937" y="33651"/>
                  </a:lnTo>
                  <a:lnTo>
                    <a:pt x="259673" y="35759"/>
                  </a:lnTo>
                  <a:lnTo>
                    <a:pt x="300384" y="35759"/>
                  </a:lnTo>
                  <a:lnTo>
                    <a:pt x="300384" y="43337"/>
                  </a:lnTo>
                  <a:lnTo>
                    <a:pt x="300148" y="45813"/>
                  </a:lnTo>
                  <a:lnTo>
                    <a:pt x="299677" y="48657"/>
                  </a:lnTo>
                  <a:lnTo>
                    <a:pt x="259486" y="48657"/>
                  </a:lnTo>
                  <a:lnTo>
                    <a:pt x="259643" y="50939"/>
                  </a:lnTo>
                  <a:lnTo>
                    <a:pt x="260947" y="53197"/>
                  </a:lnTo>
                  <a:lnTo>
                    <a:pt x="265857" y="57648"/>
                  </a:lnTo>
                  <a:lnTo>
                    <a:pt x="268882" y="58753"/>
                  </a:lnTo>
                  <a:lnTo>
                    <a:pt x="297106" y="58753"/>
                  </a:lnTo>
                  <a:lnTo>
                    <a:pt x="293923" y="63583"/>
                  </a:lnTo>
                  <a:lnTo>
                    <a:pt x="284787" y="70346"/>
                  </a:lnTo>
                  <a:lnTo>
                    <a:pt x="279165" y="72037"/>
                  </a:lnTo>
                  <a:close/>
                </a:path>
                <a:path w="300989" h="72390">
                  <a:moveTo>
                    <a:pt x="300384" y="35759"/>
                  </a:moveTo>
                  <a:lnTo>
                    <a:pt x="284841" y="35759"/>
                  </a:lnTo>
                  <a:lnTo>
                    <a:pt x="284800" y="33633"/>
                  </a:lnTo>
                  <a:lnTo>
                    <a:pt x="283571" y="31538"/>
                  </a:lnTo>
                  <a:lnTo>
                    <a:pt x="278742" y="27365"/>
                  </a:lnTo>
                  <a:lnTo>
                    <a:pt x="275681" y="26321"/>
                  </a:lnTo>
                  <a:lnTo>
                    <a:pt x="296688" y="26321"/>
                  </a:lnTo>
                  <a:lnTo>
                    <a:pt x="299200" y="30862"/>
                  </a:lnTo>
                  <a:lnTo>
                    <a:pt x="300384" y="35741"/>
                  </a:lnTo>
                  <a:close/>
                </a:path>
                <a:path w="300989" h="72390">
                  <a:moveTo>
                    <a:pt x="297106" y="58753"/>
                  </a:moveTo>
                  <a:lnTo>
                    <a:pt x="277577" y="58753"/>
                  </a:lnTo>
                  <a:lnTo>
                    <a:pt x="281345" y="56271"/>
                  </a:lnTo>
                  <a:lnTo>
                    <a:pt x="283778" y="51301"/>
                  </a:lnTo>
                  <a:lnTo>
                    <a:pt x="299677" y="51301"/>
                  </a:lnTo>
                  <a:lnTo>
                    <a:pt x="297365" y="58360"/>
                  </a:lnTo>
                  <a:lnTo>
                    <a:pt x="297106" y="58753"/>
                  </a:lnTo>
                  <a:close/>
                </a:path>
              </a:pathLst>
            </a:custGeom>
            <a:solidFill>
              <a:srgbClr val="FDD00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3270312" y="1279567"/>
              <a:ext cx="877023" cy="103431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4278718" y="1279567"/>
              <a:ext cx="1148750" cy="104681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6" name="object 46"/>
          <p:cNvSpPr txBox="1"/>
          <p:nvPr/>
        </p:nvSpPr>
        <p:spPr>
          <a:xfrm>
            <a:off x="355601" y="421399"/>
            <a:ext cx="7061834" cy="14160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algn="ctr" marR="37465">
              <a:lnSpc>
                <a:spcPct val="100000"/>
              </a:lnSpc>
              <a:spcBef>
                <a:spcPts val="110"/>
              </a:spcBef>
            </a:pPr>
            <a:r>
              <a:rPr dirty="0" sz="750" spc="55">
                <a:latin typeface="Arimo"/>
                <a:cs typeface="Arimo"/>
              </a:rPr>
              <a:t>Call </a:t>
            </a:r>
            <a:r>
              <a:rPr dirty="0" sz="750" spc="-25">
                <a:latin typeface="Arimo"/>
                <a:cs typeface="Arimo"/>
              </a:rPr>
              <a:t>: </a:t>
            </a:r>
            <a:r>
              <a:rPr dirty="0" sz="750" spc="30">
                <a:latin typeface="Arimo"/>
                <a:cs typeface="Arimo"/>
              </a:rPr>
              <a:t>7807081096 </a:t>
            </a:r>
            <a:r>
              <a:rPr dirty="0" sz="750" spc="175">
                <a:solidFill>
                  <a:srgbClr val="FFFFFF"/>
                </a:solidFill>
                <a:latin typeface="Arimo"/>
                <a:cs typeface="Arimo"/>
              </a:rPr>
              <a:t>//  </a:t>
            </a:r>
            <a:r>
              <a:rPr dirty="0" sz="700" spc="5">
                <a:solidFill>
                  <a:srgbClr val="FFFFFF"/>
                </a:solidFill>
                <a:latin typeface="FontAwesome"/>
                <a:cs typeface="FontAwesome"/>
              </a:rPr>
              <a:t>    </a:t>
            </a:r>
            <a:r>
              <a:rPr dirty="0" sz="700" spc="10">
                <a:solidFill>
                  <a:srgbClr val="FFFFFF"/>
                </a:solidFill>
                <a:latin typeface="FontAwesome"/>
                <a:cs typeface="FontAwesome"/>
              </a:rPr>
              <a:t>      </a:t>
            </a:r>
            <a:r>
              <a:rPr dirty="0" sz="700" spc="40">
                <a:solidFill>
                  <a:srgbClr val="FFFFFF"/>
                </a:solidFill>
                <a:latin typeface="FontAwesome"/>
                <a:cs typeface="FontAwesome"/>
              </a:rPr>
              <a:t> </a:t>
            </a:r>
            <a:r>
              <a:rPr dirty="0" sz="700" spc="10">
                <a:solidFill>
                  <a:srgbClr val="FFFFFF"/>
                </a:solidFill>
                <a:latin typeface="FontAwesome"/>
                <a:cs typeface="FontAwesome"/>
              </a:rPr>
              <a:t></a:t>
            </a:r>
            <a:endParaRPr sz="700">
              <a:latin typeface="FontAwesome"/>
              <a:cs typeface="FontAwesome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355601" y="1248655"/>
            <a:ext cx="7061834" cy="14160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2478405">
              <a:lnSpc>
                <a:spcPct val="100000"/>
              </a:lnSpc>
              <a:spcBef>
                <a:spcPts val="110"/>
              </a:spcBef>
            </a:pPr>
            <a:r>
              <a:rPr dirty="0" sz="750" spc="100">
                <a:latin typeface="Arimo"/>
                <a:cs typeface="Arimo"/>
                <a:hlinkClick r:id="rId16"/>
              </a:rPr>
              <a:t>Home</a:t>
            </a:r>
            <a:r>
              <a:rPr dirty="0" sz="750" spc="100">
                <a:latin typeface="Arimo"/>
                <a:cs typeface="Arimo"/>
              </a:rPr>
              <a:t> </a:t>
            </a:r>
            <a:r>
              <a:rPr dirty="0" sz="750" spc="95">
                <a:latin typeface="Arimo"/>
                <a:cs typeface="Arimo"/>
              </a:rPr>
              <a:t>Indian </a:t>
            </a:r>
            <a:r>
              <a:rPr dirty="0" sz="750" spc="55">
                <a:latin typeface="Arimo"/>
                <a:cs typeface="Arimo"/>
              </a:rPr>
              <a:t>Sexy </a:t>
            </a:r>
            <a:r>
              <a:rPr dirty="0" sz="750" spc="65">
                <a:latin typeface="Arimo"/>
                <a:cs typeface="Arimo"/>
              </a:rPr>
              <a:t>Girls </a:t>
            </a:r>
            <a:r>
              <a:rPr dirty="0" sz="750" spc="95">
                <a:latin typeface="Arimo"/>
                <a:cs typeface="Arimo"/>
              </a:rPr>
              <a:t>Manali </a:t>
            </a:r>
            <a:r>
              <a:rPr dirty="0" sz="750" spc="110">
                <a:latin typeface="Arimo"/>
                <a:cs typeface="Arimo"/>
              </a:rPr>
              <a:t>Massage</a:t>
            </a:r>
            <a:r>
              <a:rPr dirty="0" sz="750" spc="-80">
                <a:latin typeface="Arimo"/>
                <a:cs typeface="Arimo"/>
              </a:rPr>
              <a:t> </a:t>
            </a:r>
            <a:r>
              <a:rPr dirty="0" sz="750" spc="65">
                <a:latin typeface="Arimo"/>
                <a:cs typeface="Arimo"/>
              </a:rPr>
              <a:t>Girls</a:t>
            </a:r>
            <a:endParaRPr sz="750">
              <a:latin typeface="Arimo"/>
              <a:cs typeface="Arim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55601" y="355600"/>
            <a:ext cx="7061834" cy="9347835"/>
            <a:chOff x="355601" y="355600"/>
            <a:chExt cx="7061834" cy="9347835"/>
          </a:xfrm>
        </p:grpSpPr>
        <p:sp>
          <p:nvSpPr>
            <p:cNvPr id="3" name="object 3"/>
            <p:cNvSpPr/>
            <p:nvPr/>
          </p:nvSpPr>
          <p:spPr>
            <a:xfrm>
              <a:off x="2304288" y="355612"/>
              <a:ext cx="3179445" cy="3055620"/>
            </a:xfrm>
            <a:custGeom>
              <a:avLst/>
              <a:gdLst/>
              <a:ahLst/>
              <a:cxnLst/>
              <a:rect l="l" t="t" r="r" b="b"/>
              <a:pathLst>
                <a:path w="3179445" h="3055620">
                  <a:moveTo>
                    <a:pt x="3179064" y="2989580"/>
                  </a:moveTo>
                  <a:lnTo>
                    <a:pt x="49999" y="2989580"/>
                  </a:lnTo>
                  <a:lnTo>
                    <a:pt x="49999" y="0"/>
                  </a:lnTo>
                  <a:lnTo>
                    <a:pt x="0" y="0"/>
                  </a:lnTo>
                  <a:lnTo>
                    <a:pt x="0" y="2989580"/>
                  </a:lnTo>
                  <a:lnTo>
                    <a:pt x="0" y="3055620"/>
                  </a:lnTo>
                  <a:lnTo>
                    <a:pt x="3179064" y="3055620"/>
                  </a:lnTo>
                  <a:lnTo>
                    <a:pt x="3179064" y="2989580"/>
                  </a:lnTo>
                  <a:close/>
                </a:path>
                <a:path w="3179445" h="3055620">
                  <a:moveTo>
                    <a:pt x="3179064" y="0"/>
                  </a:moveTo>
                  <a:lnTo>
                    <a:pt x="3129584" y="0"/>
                  </a:lnTo>
                  <a:lnTo>
                    <a:pt x="3129584" y="2988995"/>
                  </a:lnTo>
                  <a:lnTo>
                    <a:pt x="3179064" y="2988995"/>
                  </a:lnTo>
                  <a:lnTo>
                    <a:pt x="3179064" y="0"/>
                  </a:lnTo>
                  <a:close/>
                </a:path>
              </a:pathLst>
            </a:custGeom>
            <a:solidFill>
              <a:srgbClr val="363636">
                <a:alpha val="587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2354299" y="355601"/>
              <a:ext cx="3079577" cy="2638766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354298" y="2994301"/>
              <a:ext cx="3079750" cy="350520"/>
            </a:xfrm>
            <a:custGeom>
              <a:avLst/>
              <a:gdLst/>
              <a:ahLst/>
              <a:cxnLst/>
              <a:rect l="l" t="t" r="r" b="b"/>
              <a:pathLst>
                <a:path w="3079750" h="350520">
                  <a:moveTo>
                    <a:pt x="3079564" y="350225"/>
                  </a:moveTo>
                  <a:lnTo>
                    <a:pt x="0" y="350225"/>
                  </a:lnTo>
                  <a:lnTo>
                    <a:pt x="0" y="0"/>
                  </a:lnTo>
                  <a:lnTo>
                    <a:pt x="3079564" y="0"/>
                  </a:lnTo>
                  <a:lnTo>
                    <a:pt x="3079564" y="350225"/>
                  </a:lnTo>
                  <a:close/>
                </a:path>
              </a:pathLst>
            </a:custGeom>
            <a:solidFill>
              <a:srgbClr val="1F012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2354298" y="3332449"/>
              <a:ext cx="3079750" cy="12700"/>
            </a:xfrm>
            <a:custGeom>
              <a:avLst/>
              <a:gdLst/>
              <a:ahLst/>
              <a:cxnLst/>
              <a:rect l="l" t="t" r="r" b="b"/>
              <a:pathLst>
                <a:path w="3079750" h="12700">
                  <a:moveTo>
                    <a:pt x="3079564" y="12076"/>
                  </a:moveTo>
                  <a:lnTo>
                    <a:pt x="0" y="12076"/>
                  </a:lnTo>
                  <a:lnTo>
                    <a:pt x="0" y="0"/>
                  </a:lnTo>
                  <a:lnTo>
                    <a:pt x="3079564" y="0"/>
                  </a:lnTo>
                  <a:lnTo>
                    <a:pt x="3079564" y="12076"/>
                  </a:lnTo>
                  <a:close/>
                </a:path>
              </a:pathLst>
            </a:custGeom>
            <a:solidFill>
              <a:srgbClr val="DDDDD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 txBox="1"/>
          <p:nvPr/>
        </p:nvSpPr>
        <p:spPr>
          <a:xfrm>
            <a:off x="3419446" y="3007566"/>
            <a:ext cx="939165" cy="302895"/>
          </a:xfrm>
          <a:prstGeom prst="rect">
            <a:avLst/>
          </a:prstGeom>
        </p:spPr>
        <p:txBody>
          <a:bodyPr wrap="square" lIns="0" tIns="29844" rIns="0" bIns="0" rtlCol="0" vert="horz">
            <a:spAutoFit/>
          </a:bodyPr>
          <a:lstStyle/>
          <a:p>
            <a:pPr algn="ctr" marL="6350">
              <a:lnSpc>
                <a:spcPct val="100000"/>
              </a:lnSpc>
              <a:spcBef>
                <a:spcPts val="234"/>
              </a:spcBef>
            </a:pPr>
            <a:r>
              <a:rPr dirty="0" sz="850" spc="-35" b="1">
                <a:solidFill>
                  <a:srgbClr val="F6C209"/>
                </a:solidFill>
                <a:latin typeface="Verdana"/>
                <a:cs typeface="Verdana"/>
              </a:rPr>
              <a:t>Neha</a:t>
            </a:r>
            <a:r>
              <a:rPr dirty="0" sz="850" spc="-65" b="1">
                <a:solidFill>
                  <a:srgbClr val="F6C209"/>
                </a:solidFill>
                <a:latin typeface="Verdana"/>
                <a:cs typeface="Verdana"/>
              </a:rPr>
              <a:t> </a:t>
            </a:r>
            <a:r>
              <a:rPr dirty="0" sz="850" spc="-45" b="1">
                <a:solidFill>
                  <a:srgbClr val="F6C209"/>
                </a:solidFill>
                <a:latin typeface="Verdana"/>
                <a:cs typeface="Verdana"/>
              </a:rPr>
              <a:t>Jain</a:t>
            </a:r>
            <a:endParaRPr sz="850">
              <a:latin typeface="Verdana"/>
              <a:cs typeface="Verdana"/>
            </a:endParaRPr>
          </a:p>
          <a:p>
            <a:pPr algn="ctr">
              <a:lnSpc>
                <a:spcPct val="100000"/>
              </a:lnSpc>
              <a:spcBef>
                <a:spcPts val="125"/>
              </a:spcBef>
            </a:pPr>
            <a:r>
              <a:rPr dirty="0" sz="750" spc="-50">
                <a:solidFill>
                  <a:srgbClr val="FFFFFF"/>
                </a:solidFill>
                <a:latin typeface="Arimo"/>
                <a:cs typeface="Arimo"/>
              </a:rPr>
              <a:t>21 </a:t>
            </a:r>
            <a:r>
              <a:rPr dirty="0" sz="750" spc="30">
                <a:solidFill>
                  <a:srgbClr val="FFFFFF"/>
                </a:solidFill>
                <a:latin typeface="Arimo"/>
                <a:cs typeface="Arimo"/>
              </a:rPr>
              <a:t>Years,</a:t>
            </a:r>
            <a:r>
              <a:rPr dirty="0" sz="750" spc="-5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32-24-32</a:t>
            </a:r>
            <a:endParaRPr sz="750">
              <a:latin typeface="Arimo"/>
              <a:cs typeface="Arimo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2304288" y="3496309"/>
            <a:ext cx="3179445" cy="4123690"/>
            <a:chOff x="2304288" y="3496309"/>
            <a:chExt cx="3179445" cy="4123690"/>
          </a:xfrm>
        </p:grpSpPr>
        <p:sp>
          <p:nvSpPr>
            <p:cNvPr id="9" name="object 9"/>
            <p:cNvSpPr/>
            <p:nvPr/>
          </p:nvSpPr>
          <p:spPr>
            <a:xfrm>
              <a:off x="2304288" y="3496322"/>
              <a:ext cx="3179445" cy="4123690"/>
            </a:xfrm>
            <a:custGeom>
              <a:avLst/>
              <a:gdLst/>
              <a:ahLst/>
              <a:cxnLst/>
              <a:rect l="l" t="t" r="r" b="b"/>
              <a:pathLst>
                <a:path w="3179445" h="4123690">
                  <a:moveTo>
                    <a:pt x="3179064" y="29425"/>
                  </a:moveTo>
                  <a:lnTo>
                    <a:pt x="3129584" y="29425"/>
                  </a:lnTo>
                  <a:lnTo>
                    <a:pt x="3129584" y="4057027"/>
                  </a:lnTo>
                  <a:lnTo>
                    <a:pt x="3179064" y="4057027"/>
                  </a:lnTo>
                  <a:lnTo>
                    <a:pt x="3179064" y="29425"/>
                  </a:lnTo>
                  <a:close/>
                </a:path>
                <a:path w="3179445" h="4123690">
                  <a:moveTo>
                    <a:pt x="3179064" y="0"/>
                  </a:moveTo>
                  <a:lnTo>
                    <a:pt x="0" y="0"/>
                  </a:lnTo>
                  <a:lnTo>
                    <a:pt x="0" y="29210"/>
                  </a:lnTo>
                  <a:lnTo>
                    <a:pt x="0" y="4057650"/>
                  </a:lnTo>
                  <a:lnTo>
                    <a:pt x="0" y="4123690"/>
                  </a:lnTo>
                  <a:lnTo>
                    <a:pt x="3179064" y="4123690"/>
                  </a:lnTo>
                  <a:lnTo>
                    <a:pt x="3179064" y="4057650"/>
                  </a:lnTo>
                  <a:lnTo>
                    <a:pt x="49999" y="4057650"/>
                  </a:lnTo>
                  <a:lnTo>
                    <a:pt x="49999" y="29210"/>
                  </a:lnTo>
                  <a:lnTo>
                    <a:pt x="3179064" y="29210"/>
                  </a:lnTo>
                  <a:lnTo>
                    <a:pt x="3179064" y="0"/>
                  </a:lnTo>
                  <a:close/>
                </a:path>
              </a:pathLst>
            </a:custGeom>
            <a:solidFill>
              <a:srgbClr val="363636">
                <a:alpha val="587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2354299" y="3525743"/>
              <a:ext cx="3079577" cy="367738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354298" y="7203039"/>
              <a:ext cx="3079750" cy="350520"/>
            </a:xfrm>
            <a:custGeom>
              <a:avLst/>
              <a:gdLst/>
              <a:ahLst/>
              <a:cxnLst/>
              <a:rect l="l" t="t" r="r" b="b"/>
              <a:pathLst>
                <a:path w="3079750" h="350520">
                  <a:moveTo>
                    <a:pt x="3079564" y="350225"/>
                  </a:moveTo>
                  <a:lnTo>
                    <a:pt x="0" y="350225"/>
                  </a:lnTo>
                  <a:lnTo>
                    <a:pt x="0" y="0"/>
                  </a:lnTo>
                  <a:lnTo>
                    <a:pt x="3079564" y="0"/>
                  </a:lnTo>
                  <a:lnTo>
                    <a:pt x="3079564" y="350225"/>
                  </a:lnTo>
                  <a:close/>
                </a:path>
              </a:pathLst>
            </a:custGeom>
            <a:solidFill>
              <a:srgbClr val="1F012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354298" y="7541188"/>
              <a:ext cx="3079750" cy="12700"/>
            </a:xfrm>
            <a:custGeom>
              <a:avLst/>
              <a:gdLst/>
              <a:ahLst/>
              <a:cxnLst/>
              <a:rect l="l" t="t" r="r" b="b"/>
              <a:pathLst>
                <a:path w="3079750" h="12700">
                  <a:moveTo>
                    <a:pt x="3079564" y="12076"/>
                  </a:moveTo>
                  <a:lnTo>
                    <a:pt x="0" y="12076"/>
                  </a:lnTo>
                  <a:lnTo>
                    <a:pt x="0" y="0"/>
                  </a:lnTo>
                  <a:lnTo>
                    <a:pt x="3079564" y="0"/>
                  </a:lnTo>
                  <a:lnTo>
                    <a:pt x="3079564" y="12076"/>
                  </a:lnTo>
                  <a:close/>
                </a:path>
              </a:pathLst>
            </a:custGeom>
            <a:solidFill>
              <a:srgbClr val="DDDDD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3404350" y="7216304"/>
            <a:ext cx="969010" cy="302895"/>
          </a:xfrm>
          <a:prstGeom prst="rect">
            <a:avLst/>
          </a:prstGeom>
        </p:spPr>
        <p:txBody>
          <a:bodyPr wrap="square" lIns="0" tIns="29844" rIns="0" bIns="0" rtlCol="0" vert="horz">
            <a:spAutoFit/>
          </a:bodyPr>
          <a:lstStyle/>
          <a:p>
            <a:pPr algn="ctr" marL="6350">
              <a:lnSpc>
                <a:spcPct val="100000"/>
              </a:lnSpc>
              <a:spcBef>
                <a:spcPts val="234"/>
              </a:spcBef>
            </a:pPr>
            <a:r>
              <a:rPr dirty="0" sz="850" spc="-35" b="1">
                <a:solidFill>
                  <a:srgbClr val="F6C209"/>
                </a:solidFill>
                <a:latin typeface="Verdana"/>
                <a:cs typeface="Verdana"/>
              </a:rPr>
              <a:t>Nupur</a:t>
            </a:r>
            <a:r>
              <a:rPr dirty="0" sz="850" spc="-50" b="1">
                <a:solidFill>
                  <a:srgbClr val="F6C209"/>
                </a:solidFill>
                <a:latin typeface="Verdana"/>
                <a:cs typeface="Verdana"/>
              </a:rPr>
              <a:t> </a:t>
            </a:r>
            <a:r>
              <a:rPr dirty="0" sz="850" spc="-40" b="1">
                <a:solidFill>
                  <a:srgbClr val="F6C209"/>
                </a:solidFill>
                <a:latin typeface="Verdana"/>
                <a:cs typeface="Verdana"/>
              </a:rPr>
              <a:t>Bisen</a:t>
            </a:r>
            <a:endParaRPr sz="850">
              <a:latin typeface="Verdana"/>
              <a:cs typeface="Verdana"/>
            </a:endParaRPr>
          </a:p>
          <a:p>
            <a:pPr algn="ctr">
              <a:lnSpc>
                <a:spcPct val="100000"/>
              </a:lnSpc>
              <a:spcBef>
                <a:spcPts val="125"/>
              </a:spcBef>
            </a:pP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23 </a:t>
            </a:r>
            <a:r>
              <a:rPr dirty="0" sz="750" spc="30">
                <a:solidFill>
                  <a:srgbClr val="FFFFFF"/>
                </a:solidFill>
                <a:latin typeface="Arimo"/>
                <a:cs typeface="Arimo"/>
              </a:rPr>
              <a:t>Years,</a:t>
            </a:r>
            <a:r>
              <a:rPr dirty="0" sz="750" spc="-10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34-30-32</a:t>
            </a:r>
            <a:endParaRPr sz="750">
              <a:latin typeface="Arimo"/>
              <a:cs typeface="Arimo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2304288" y="7522209"/>
            <a:ext cx="3179445" cy="2180590"/>
            <a:chOff x="2304288" y="7522209"/>
            <a:chExt cx="3179445" cy="2180590"/>
          </a:xfrm>
        </p:grpSpPr>
        <p:sp>
          <p:nvSpPr>
            <p:cNvPr id="15" name="object 15"/>
            <p:cNvSpPr/>
            <p:nvPr/>
          </p:nvSpPr>
          <p:spPr>
            <a:xfrm>
              <a:off x="2304288" y="7522222"/>
              <a:ext cx="3179445" cy="2180590"/>
            </a:xfrm>
            <a:custGeom>
              <a:avLst/>
              <a:gdLst/>
              <a:ahLst/>
              <a:cxnLst/>
              <a:rect l="l" t="t" r="r" b="b"/>
              <a:pathLst>
                <a:path w="3179445" h="2180590">
                  <a:moveTo>
                    <a:pt x="3179064" y="0"/>
                  </a:moveTo>
                  <a:lnTo>
                    <a:pt x="0" y="0"/>
                  </a:lnTo>
                  <a:lnTo>
                    <a:pt x="0" y="31750"/>
                  </a:lnTo>
                  <a:lnTo>
                    <a:pt x="0" y="2180590"/>
                  </a:lnTo>
                  <a:lnTo>
                    <a:pt x="49999" y="2180590"/>
                  </a:lnTo>
                  <a:lnTo>
                    <a:pt x="49999" y="31750"/>
                  </a:lnTo>
                  <a:lnTo>
                    <a:pt x="3129584" y="31750"/>
                  </a:lnTo>
                  <a:lnTo>
                    <a:pt x="3129584" y="2180577"/>
                  </a:lnTo>
                  <a:lnTo>
                    <a:pt x="3179064" y="2180577"/>
                  </a:lnTo>
                  <a:lnTo>
                    <a:pt x="3179064" y="31750"/>
                  </a:lnTo>
                  <a:lnTo>
                    <a:pt x="3179064" y="31127"/>
                  </a:lnTo>
                  <a:lnTo>
                    <a:pt x="3179064" y="0"/>
                  </a:lnTo>
                  <a:close/>
                </a:path>
              </a:pathLst>
            </a:custGeom>
            <a:solidFill>
              <a:srgbClr val="363636">
                <a:alpha val="587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354299" y="9340687"/>
              <a:ext cx="3079577" cy="36211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55601" y="355600"/>
            <a:ext cx="7061834" cy="9347835"/>
            <a:chOff x="355601" y="355600"/>
            <a:chExt cx="7061834" cy="9347835"/>
          </a:xfrm>
        </p:grpSpPr>
        <p:sp>
          <p:nvSpPr>
            <p:cNvPr id="3" name="object 3"/>
            <p:cNvSpPr/>
            <p:nvPr/>
          </p:nvSpPr>
          <p:spPr>
            <a:xfrm>
              <a:off x="2304288" y="355612"/>
              <a:ext cx="3179445" cy="3731260"/>
            </a:xfrm>
            <a:custGeom>
              <a:avLst/>
              <a:gdLst/>
              <a:ahLst/>
              <a:cxnLst/>
              <a:rect l="l" t="t" r="r" b="b"/>
              <a:pathLst>
                <a:path w="3179445" h="3731260">
                  <a:moveTo>
                    <a:pt x="3179064" y="0"/>
                  </a:moveTo>
                  <a:lnTo>
                    <a:pt x="3129584" y="0"/>
                  </a:lnTo>
                  <a:lnTo>
                    <a:pt x="3129584" y="3665220"/>
                  </a:lnTo>
                  <a:lnTo>
                    <a:pt x="49999" y="3665220"/>
                  </a:lnTo>
                  <a:lnTo>
                    <a:pt x="49999" y="0"/>
                  </a:lnTo>
                  <a:lnTo>
                    <a:pt x="0" y="0"/>
                  </a:lnTo>
                  <a:lnTo>
                    <a:pt x="0" y="3665220"/>
                  </a:lnTo>
                  <a:lnTo>
                    <a:pt x="0" y="3731260"/>
                  </a:lnTo>
                  <a:lnTo>
                    <a:pt x="3179064" y="3731260"/>
                  </a:lnTo>
                  <a:lnTo>
                    <a:pt x="3179064" y="3665283"/>
                  </a:lnTo>
                  <a:lnTo>
                    <a:pt x="3179064" y="0"/>
                  </a:lnTo>
                  <a:close/>
                </a:path>
              </a:pathLst>
            </a:custGeom>
            <a:solidFill>
              <a:srgbClr val="363636">
                <a:alpha val="587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2354299" y="355601"/>
              <a:ext cx="3079577" cy="331506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354298" y="3670376"/>
              <a:ext cx="3079750" cy="350520"/>
            </a:xfrm>
            <a:custGeom>
              <a:avLst/>
              <a:gdLst/>
              <a:ahLst/>
              <a:cxnLst/>
              <a:rect l="l" t="t" r="r" b="b"/>
              <a:pathLst>
                <a:path w="3079750" h="350520">
                  <a:moveTo>
                    <a:pt x="3079564" y="350225"/>
                  </a:moveTo>
                  <a:lnTo>
                    <a:pt x="0" y="350225"/>
                  </a:lnTo>
                  <a:lnTo>
                    <a:pt x="0" y="0"/>
                  </a:lnTo>
                  <a:lnTo>
                    <a:pt x="3079564" y="0"/>
                  </a:lnTo>
                  <a:lnTo>
                    <a:pt x="3079564" y="350225"/>
                  </a:lnTo>
                  <a:close/>
                </a:path>
              </a:pathLst>
            </a:custGeom>
            <a:solidFill>
              <a:srgbClr val="1F012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2354298" y="4008524"/>
              <a:ext cx="3079750" cy="12700"/>
            </a:xfrm>
            <a:custGeom>
              <a:avLst/>
              <a:gdLst/>
              <a:ahLst/>
              <a:cxnLst/>
              <a:rect l="l" t="t" r="r" b="b"/>
              <a:pathLst>
                <a:path w="3079750" h="12700">
                  <a:moveTo>
                    <a:pt x="3079564" y="12076"/>
                  </a:moveTo>
                  <a:lnTo>
                    <a:pt x="0" y="12076"/>
                  </a:lnTo>
                  <a:lnTo>
                    <a:pt x="0" y="0"/>
                  </a:lnTo>
                  <a:lnTo>
                    <a:pt x="3079564" y="0"/>
                  </a:lnTo>
                  <a:lnTo>
                    <a:pt x="3079564" y="12076"/>
                  </a:lnTo>
                  <a:close/>
                </a:path>
              </a:pathLst>
            </a:custGeom>
            <a:solidFill>
              <a:srgbClr val="DDDDD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 txBox="1"/>
          <p:nvPr/>
        </p:nvSpPr>
        <p:spPr>
          <a:xfrm>
            <a:off x="3404350" y="3683640"/>
            <a:ext cx="969644" cy="302895"/>
          </a:xfrm>
          <a:prstGeom prst="rect">
            <a:avLst/>
          </a:prstGeom>
        </p:spPr>
        <p:txBody>
          <a:bodyPr wrap="square" lIns="0" tIns="29844" rIns="0" bIns="0" rtlCol="0" vert="horz">
            <a:spAutoFit/>
          </a:bodyPr>
          <a:lstStyle/>
          <a:p>
            <a:pPr algn="ctr" marL="1270">
              <a:lnSpc>
                <a:spcPct val="100000"/>
              </a:lnSpc>
              <a:spcBef>
                <a:spcPts val="234"/>
              </a:spcBef>
            </a:pPr>
            <a:r>
              <a:rPr dirty="0" sz="850" spc="-35" b="1">
                <a:solidFill>
                  <a:srgbClr val="F6C209"/>
                </a:solidFill>
                <a:latin typeface="Verdana"/>
                <a:cs typeface="Verdana"/>
              </a:rPr>
              <a:t>Preet</a:t>
            </a:r>
            <a:endParaRPr sz="850">
              <a:latin typeface="Verdana"/>
              <a:cs typeface="Verdana"/>
            </a:endParaRPr>
          </a:p>
          <a:p>
            <a:pPr algn="ctr">
              <a:lnSpc>
                <a:spcPct val="100000"/>
              </a:lnSpc>
              <a:spcBef>
                <a:spcPts val="125"/>
              </a:spcBef>
            </a:pPr>
            <a:r>
              <a:rPr dirty="0" sz="750" spc="35">
                <a:solidFill>
                  <a:srgbClr val="FFFFFF"/>
                </a:solidFill>
                <a:latin typeface="Arimo"/>
                <a:cs typeface="Arimo"/>
              </a:rPr>
              <a:t>22 </a:t>
            </a:r>
            <a:r>
              <a:rPr dirty="0" sz="750" spc="30">
                <a:solidFill>
                  <a:srgbClr val="FFFFFF"/>
                </a:solidFill>
                <a:latin typeface="Arimo"/>
                <a:cs typeface="Arimo"/>
              </a:rPr>
              <a:t>Years,</a:t>
            </a:r>
            <a:r>
              <a:rPr dirty="0" sz="750" spc="-7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36-28-34</a:t>
            </a:r>
            <a:endParaRPr sz="750">
              <a:latin typeface="Arimo"/>
              <a:cs typeface="Arimo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2304288" y="3990340"/>
            <a:ext cx="3179445" cy="4147820"/>
            <a:chOff x="2304288" y="3990340"/>
            <a:chExt cx="3179445" cy="4147820"/>
          </a:xfrm>
        </p:grpSpPr>
        <p:sp>
          <p:nvSpPr>
            <p:cNvPr id="9" name="object 9"/>
            <p:cNvSpPr/>
            <p:nvPr/>
          </p:nvSpPr>
          <p:spPr>
            <a:xfrm>
              <a:off x="2304288" y="3990352"/>
              <a:ext cx="3179445" cy="4147820"/>
            </a:xfrm>
            <a:custGeom>
              <a:avLst/>
              <a:gdLst/>
              <a:ahLst/>
              <a:cxnLst/>
              <a:rect l="l" t="t" r="r" b="b"/>
              <a:pathLst>
                <a:path w="3179445" h="4147820">
                  <a:moveTo>
                    <a:pt x="3179064" y="0"/>
                  </a:moveTo>
                  <a:lnTo>
                    <a:pt x="0" y="0"/>
                  </a:lnTo>
                  <a:lnTo>
                    <a:pt x="0" y="30480"/>
                  </a:lnTo>
                  <a:lnTo>
                    <a:pt x="0" y="4081780"/>
                  </a:lnTo>
                  <a:lnTo>
                    <a:pt x="0" y="4147820"/>
                  </a:lnTo>
                  <a:lnTo>
                    <a:pt x="3179064" y="4147820"/>
                  </a:lnTo>
                  <a:lnTo>
                    <a:pt x="3179064" y="4082288"/>
                  </a:lnTo>
                  <a:lnTo>
                    <a:pt x="3179064" y="4081780"/>
                  </a:lnTo>
                  <a:lnTo>
                    <a:pt x="3179064" y="30543"/>
                  </a:lnTo>
                  <a:lnTo>
                    <a:pt x="3129584" y="30543"/>
                  </a:lnTo>
                  <a:lnTo>
                    <a:pt x="3129584" y="4081780"/>
                  </a:lnTo>
                  <a:lnTo>
                    <a:pt x="49999" y="4081780"/>
                  </a:lnTo>
                  <a:lnTo>
                    <a:pt x="49999" y="30480"/>
                  </a:lnTo>
                  <a:lnTo>
                    <a:pt x="3179064" y="30480"/>
                  </a:lnTo>
                  <a:lnTo>
                    <a:pt x="3179064" y="0"/>
                  </a:lnTo>
                  <a:close/>
                </a:path>
              </a:pathLst>
            </a:custGeom>
            <a:solidFill>
              <a:srgbClr val="363636">
                <a:alpha val="587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2354299" y="4020891"/>
              <a:ext cx="3079577" cy="367738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354298" y="7697964"/>
              <a:ext cx="3079750" cy="374650"/>
            </a:xfrm>
            <a:custGeom>
              <a:avLst/>
              <a:gdLst/>
              <a:ahLst/>
              <a:cxnLst/>
              <a:rect l="l" t="t" r="r" b="b"/>
              <a:pathLst>
                <a:path w="3079750" h="374650">
                  <a:moveTo>
                    <a:pt x="3079564" y="374378"/>
                  </a:moveTo>
                  <a:lnTo>
                    <a:pt x="0" y="374378"/>
                  </a:lnTo>
                  <a:lnTo>
                    <a:pt x="0" y="0"/>
                  </a:lnTo>
                  <a:lnTo>
                    <a:pt x="3079564" y="0"/>
                  </a:lnTo>
                  <a:lnTo>
                    <a:pt x="3079564" y="374378"/>
                  </a:lnTo>
                  <a:close/>
                </a:path>
              </a:pathLst>
            </a:custGeom>
            <a:solidFill>
              <a:srgbClr val="1F012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354298" y="8060266"/>
              <a:ext cx="3079750" cy="12700"/>
            </a:xfrm>
            <a:custGeom>
              <a:avLst/>
              <a:gdLst/>
              <a:ahLst/>
              <a:cxnLst/>
              <a:rect l="l" t="t" r="r" b="b"/>
              <a:pathLst>
                <a:path w="3079750" h="12700">
                  <a:moveTo>
                    <a:pt x="3079564" y="12076"/>
                  </a:moveTo>
                  <a:lnTo>
                    <a:pt x="0" y="12076"/>
                  </a:lnTo>
                  <a:lnTo>
                    <a:pt x="0" y="0"/>
                  </a:lnTo>
                  <a:lnTo>
                    <a:pt x="3079564" y="0"/>
                  </a:lnTo>
                  <a:lnTo>
                    <a:pt x="3079564" y="12076"/>
                  </a:lnTo>
                  <a:close/>
                </a:path>
              </a:pathLst>
            </a:custGeom>
            <a:solidFill>
              <a:srgbClr val="DDDDD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3368120" y="7684055"/>
            <a:ext cx="1047750" cy="354330"/>
          </a:xfrm>
          <a:prstGeom prst="rect">
            <a:avLst/>
          </a:prstGeom>
        </p:spPr>
        <p:txBody>
          <a:bodyPr wrap="square" lIns="0" tIns="5651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445"/>
              </a:spcBef>
            </a:pPr>
            <a:r>
              <a:rPr dirty="0" sz="850" spc="-55" b="1">
                <a:solidFill>
                  <a:srgbClr val="F6C209"/>
                </a:solidFill>
                <a:latin typeface="Verdana"/>
                <a:cs typeface="Verdana"/>
              </a:rPr>
              <a:t>Divya</a:t>
            </a:r>
            <a:endParaRPr sz="850">
              <a:latin typeface="Verdana"/>
              <a:cs typeface="Verdana"/>
            </a:endParaRPr>
          </a:p>
          <a:p>
            <a:pPr algn="ctr">
              <a:lnSpc>
                <a:spcPct val="100000"/>
              </a:lnSpc>
              <a:spcBef>
                <a:spcPts val="320"/>
              </a:spcBef>
            </a:pP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25 </a:t>
            </a:r>
            <a:r>
              <a:rPr dirty="0" sz="750" spc="30">
                <a:solidFill>
                  <a:srgbClr val="FFFFFF"/>
                </a:solidFill>
                <a:latin typeface="Arimo"/>
                <a:cs typeface="Arimo"/>
              </a:rPr>
              <a:t>Years,</a:t>
            </a:r>
            <a:r>
              <a:rPr dirty="0" sz="750" spc="-15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36C-26-36</a:t>
            </a:r>
            <a:endParaRPr sz="750">
              <a:latin typeface="Arimo"/>
              <a:cs typeface="Arimo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2304288" y="8223250"/>
            <a:ext cx="3179064" cy="147955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55601" y="355600"/>
            <a:ext cx="7061834" cy="9347835"/>
            <a:chOff x="355601" y="355600"/>
            <a:chExt cx="7061834" cy="9347835"/>
          </a:xfrm>
        </p:grpSpPr>
        <p:sp>
          <p:nvSpPr>
            <p:cNvPr id="3" name="object 3"/>
            <p:cNvSpPr/>
            <p:nvPr/>
          </p:nvSpPr>
          <p:spPr>
            <a:xfrm>
              <a:off x="2304288" y="355612"/>
              <a:ext cx="3179445" cy="2646680"/>
            </a:xfrm>
            <a:custGeom>
              <a:avLst/>
              <a:gdLst/>
              <a:ahLst/>
              <a:cxnLst/>
              <a:rect l="l" t="t" r="r" b="b"/>
              <a:pathLst>
                <a:path w="3179445" h="2646680">
                  <a:moveTo>
                    <a:pt x="3179064" y="0"/>
                  </a:moveTo>
                  <a:lnTo>
                    <a:pt x="3129584" y="0"/>
                  </a:lnTo>
                  <a:lnTo>
                    <a:pt x="3129584" y="2578100"/>
                  </a:lnTo>
                  <a:lnTo>
                    <a:pt x="49999" y="2578100"/>
                  </a:lnTo>
                  <a:lnTo>
                    <a:pt x="49999" y="0"/>
                  </a:lnTo>
                  <a:lnTo>
                    <a:pt x="0" y="0"/>
                  </a:lnTo>
                  <a:lnTo>
                    <a:pt x="0" y="2578100"/>
                  </a:lnTo>
                  <a:lnTo>
                    <a:pt x="0" y="2646680"/>
                  </a:lnTo>
                  <a:lnTo>
                    <a:pt x="3179064" y="2646680"/>
                  </a:lnTo>
                  <a:lnTo>
                    <a:pt x="3179064" y="2578379"/>
                  </a:lnTo>
                  <a:lnTo>
                    <a:pt x="3179064" y="2578100"/>
                  </a:lnTo>
                  <a:lnTo>
                    <a:pt x="3179064" y="0"/>
                  </a:lnTo>
                  <a:close/>
                </a:path>
              </a:pathLst>
            </a:custGeom>
            <a:solidFill>
              <a:srgbClr val="363636">
                <a:alpha val="587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2354299" y="355604"/>
              <a:ext cx="3079577" cy="222815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354298" y="2583554"/>
              <a:ext cx="3079750" cy="350520"/>
            </a:xfrm>
            <a:custGeom>
              <a:avLst/>
              <a:gdLst/>
              <a:ahLst/>
              <a:cxnLst/>
              <a:rect l="l" t="t" r="r" b="b"/>
              <a:pathLst>
                <a:path w="3079750" h="350519">
                  <a:moveTo>
                    <a:pt x="3079564" y="350225"/>
                  </a:moveTo>
                  <a:lnTo>
                    <a:pt x="0" y="350225"/>
                  </a:lnTo>
                  <a:lnTo>
                    <a:pt x="0" y="0"/>
                  </a:lnTo>
                  <a:lnTo>
                    <a:pt x="3079564" y="0"/>
                  </a:lnTo>
                  <a:lnTo>
                    <a:pt x="3079564" y="350225"/>
                  </a:lnTo>
                  <a:close/>
                </a:path>
              </a:pathLst>
            </a:custGeom>
            <a:solidFill>
              <a:srgbClr val="1F012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2354298" y="2921702"/>
              <a:ext cx="3079750" cy="12700"/>
            </a:xfrm>
            <a:custGeom>
              <a:avLst/>
              <a:gdLst/>
              <a:ahLst/>
              <a:cxnLst/>
              <a:rect l="l" t="t" r="r" b="b"/>
              <a:pathLst>
                <a:path w="3079750" h="12700">
                  <a:moveTo>
                    <a:pt x="3079564" y="12076"/>
                  </a:moveTo>
                  <a:lnTo>
                    <a:pt x="0" y="12076"/>
                  </a:lnTo>
                  <a:lnTo>
                    <a:pt x="0" y="0"/>
                  </a:lnTo>
                  <a:lnTo>
                    <a:pt x="3079564" y="0"/>
                  </a:lnTo>
                  <a:lnTo>
                    <a:pt x="3079564" y="12076"/>
                  </a:lnTo>
                  <a:close/>
                </a:path>
              </a:pathLst>
            </a:custGeom>
            <a:solidFill>
              <a:srgbClr val="DDDDD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 txBox="1"/>
          <p:nvPr/>
        </p:nvSpPr>
        <p:spPr>
          <a:xfrm>
            <a:off x="3404350" y="2596819"/>
            <a:ext cx="975360" cy="302895"/>
          </a:xfrm>
          <a:prstGeom prst="rect">
            <a:avLst/>
          </a:prstGeom>
        </p:spPr>
        <p:txBody>
          <a:bodyPr wrap="square" lIns="0" tIns="2984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34"/>
              </a:spcBef>
            </a:pPr>
            <a:r>
              <a:rPr dirty="0" sz="850" spc="-45" b="1">
                <a:solidFill>
                  <a:srgbClr val="F6C209"/>
                </a:solidFill>
                <a:latin typeface="Verdana"/>
                <a:cs typeface="Verdana"/>
              </a:rPr>
              <a:t>Sanam</a:t>
            </a:r>
            <a:endParaRPr sz="850">
              <a:latin typeface="Verdana"/>
              <a:cs typeface="Verdana"/>
            </a:endParaRPr>
          </a:p>
          <a:p>
            <a:pPr algn="ctr">
              <a:lnSpc>
                <a:spcPct val="100000"/>
              </a:lnSpc>
              <a:spcBef>
                <a:spcPts val="125"/>
              </a:spcBef>
            </a:pP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25 </a:t>
            </a:r>
            <a:r>
              <a:rPr dirty="0" sz="750" spc="30">
                <a:solidFill>
                  <a:srgbClr val="FFFFFF"/>
                </a:solidFill>
                <a:latin typeface="Arimo"/>
                <a:cs typeface="Arimo"/>
              </a:rPr>
              <a:t>Years,</a:t>
            </a:r>
            <a:r>
              <a:rPr dirty="0" sz="750" spc="-1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34-26-36</a:t>
            </a:r>
            <a:endParaRPr sz="750">
              <a:latin typeface="Arimo"/>
              <a:cs typeface="Arimo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2304288" y="3084829"/>
            <a:ext cx="3179445" cy="4123690"/>
            <a:chOff x="2304288" y="3084829"/>
            <a:chExt cx="3179445" cy="4123690"/>
          </a:xfrm>
        </p:grpSpPr>
        <p:sp>
          <p:nvSpPr>
            <p:cNvPr id="9" name="object 9"/>
            <p:cNvSpPr/>
            <p:nvPr/>
          </p:nvSpPr>
          <p:spPr>
            <a:xfrm>
              <a:off x="2304288" y="3084842"/>
              <a:ext cx="3179445" cy="4123690"/>
            </a:xfrm>
            <a:custGeom>
              <a:avLst/>
              <a:gdLst/>
              <a:ahLst/>
              <a:cxnLst/>
              <a:rect l="l" t="t" r="r" b="b"/>
              <a:pathLst>
                <a:path w="3179445" h="4123690">
                  <a:moveTo>
                    <a:pt x="3179064" y="0"/>
                  </a:moveTo>
                  <a:lnTo>
                    <a:pt x="3129584" y="0"/>
                  </a:lnTo>
                  <a:lnTo>
                    <a:pt x="3129584" y="30480"/>
                  </a:lnTo>
                  <a:lnTo>
                    <a:pt x="3129584" y="4057650"/>
                  </a:lnTo>
                  <a:lnTo>
                    <a:pt x="49999" y="4057650"/>
                  </a:lnTo>
                  <a:lnTo>
                    <a:pt x="49999" y="30480"/>
                  </a:lnTo>
                  <a:lnTo>
                    <a:pt x="3129584" y="30480"/>
                  </a:lnTo>
                  <a:lnTo>
                    <a:pt x="3129584" y="0"/>
                  </a:lnTo>
                  <a:lnTo>
                    <a:pt x="0" y="0"/>
                  </a:lnTo>
                  <a:lnTo>
                    <a:pt x="0" y="30480"/>
                  </a:lnTo>
                  <a:lnTo>
                    <a:pt x="0" y="4057650"/>
                  </a:lnTo>
                  <a:lnTo>
                    <a:pt x="0" y="4123690"/>
                  </a:lnTo>
                  <a:lnTo>
                    <a:pt x="3179064" y="4123690"/>
                  </a:lnTo>
                  <a:lnTo>
                    <a:pt x="3179064" y="4057904"/>
                  </a:lnTo>
                  <a:lnTo>
                    <a:pt x="3179064" y="4057650"/>
                  </a:lnTo>
                  <a:lnTo>
                    <a:pt x="3179064" y="30480"/>
                  </a:lnTo>
                  <a:lnTo>
                    <a:pt x="3179064" y="30314"/>
                  </a:lnTo>
                  <a:lnTo>
                    <a:pt x="3179064" y="0"/>
                  </a:lnTo>
                  <a:close/>
                </a:path>
              </a:pathLst>
            </a:custGeom>
            <a:solidFill>
              <a:srgbClr val="363636">
                <a:alpha val="587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2354299" y="3115147"/>
              <a:ext cx="3079577" cy="367735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354298" y="7130441"/>
              <a:ext cx="3079750" cy="12700"/>
            </a:xfrm>
            <a:custGeom>
              <a:avLst/>
              <a:gdLst/>
              <a:ahLst/>
              <a:cxnLst/>
              <a:rect l="l" t="t" r="r" b="b"/>
              <a:pathLst>
                <a:path w="3079750" h="12700">
                  <a:moveTo>
                    <a:pt x="3079564" y="12076"/>
                  </a:moveTo>
                  <a:lnTo>
                    <a:pt x="0" y="12076"/>
                  </a:lnTo>
                  <a:lnTo>
                    <a:pt x="0" y="0"/>
                  </a:lnTo>
                  <a:lnTo>
                    <a:pt x="3079564" y="0"/>
                  </a:lnTo>
                  <a:lnTo>
                    <a:pt x="3079564" y="12076"/>
                  </a:lnTo>
                  <a:close/>
                </a:path>
              </a:pathLst>
            </a:custGeom>
            <a:solidFill>
              <a:srgbClr val="DDDDD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/>
          <p:nvPr/>
        </p:nvSpPr>
        <p:spPr>
          <a:xfrm>
            <a:off x="2354299" y="6792293"/>
            <a:ext cx="3079750" cy="338455"/>
          </a:xfrm>
          <a:prstGeom prst="rect">
            <a:avLst/>
          </a:prstGeom>
          <a:solidFill>
            <a:srgbClr val="1F0125"/>
          </a:solidFill>
        </p:spPr>
        <p:txBody>
          <a:bodyPr wrap="square" lIns="0" tIns="4254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35"/>
              </a:spcBef>
            </a:pPr>
            <a:r>
              <a:rPr dirty="0" sz="850" spc="-50" b="1">
                <a:solidFill>
                  <a:srgbClr val="F6C209"/>
                </a:solidFill>
                <a:latin typeface="Verdana"/>
                <a:cs typeface="Verdana"/>
              </a:rPr>
              <a:t>Galina</a:t>
            </a:r>
            <a:endParaRPr sz="850">
              <a:latin typeface="Verdana"/>
              <a:cs typeface="Verdana"/>
            </a:endParaRPr>
          </a:p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24 </a:t>
            </a:r>
            <a:r>
              <a:rPr dirty="0" sz="750" spc="30">
                <a:solidFill>
                  <a:srgbClr val="FFFFFF"/>
                </a:solidFill>
                <a:latin typeface="Arimo"/>
                <a:cs typeface="Arimo"/>
              </a:rPr>
              <a:t>Years,</a:t>
            </a:r>
            <a:r>
              <a:rPr dirty="0" sz="750" spc="-6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34-26-36</a:t>
            </a:r>
            <a:endParaRPr sz="750">
              <a:latin typeface="Arimo"/>
              <a:cs typeface="Arimo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2304288" y="7293609"/>
            <a:ext cx="3179445" cy="2409825"/>
            <a:chOff x="2304288" y="7293609"/>
            <a:chExt cx="3179445" cy="2409825"/>
          </a:xfrm>
        </p:grpSpPr>
        <p:sp>
          <p:nvSpPr>
            <p:cNvPr id="14" name="object 14"/>
            <p:cNvSpPr/>
            <p:nvPr/>
          </p:nvSpPr>
          <p:spPr>
            <a:xfrm>
              <a:off x="2304288" y="7293622"/>
              <a:ext cx="3179445" cy="2409190"/>
            </a:xfrm>
            <a:custGeom>
              <a:avLst/>
              <a:gdLst/>
              <a:ahLst/>
              <a:cxnLst/>
              <a:rect l="l" t="t" r="r" b="b"/>
              <a:pathLst>
                <a:path w="3179445" h="2409190">
                  <a:moveTo>
                    <a:pt x="3179064" y="0"/>
                  </a:moveTo>
                  <a:lnTo>
                    <a:pt x="0" y="0"/>
                  </a:lnTo>
                  <a:lnTo>
                    <a:pt x="0" y="30480"/>
                  </a:lnTo>
                  <a:lnTo>
                    <a:pt x="0" y="2409190"/>
                  </a:lnTo>
                  <a:lnTo>
                    <a:pt x="49999" y="2409190"/>
                  </a:lnTo>
                  <a:lnTo>
                    <a:pt x="49999" y="30480"/>
                  </a:lnTo>
                  <a:lnTo>
                    <a:pt x="3129584" y="30480"/>
                  </a:lnTo>
                  <a:lnTo>
                    <a:pt x="3129584" y="2409177"/>
                  </a:lnTo>
                  <a:lnTo>
                    <a:pt x="3179064" y="2409177"/>
                  </a:lnTo>
                  <a:lnTo>
                    <a:pt x="3179064" y="30480"/>
                  </a:lnTo>
                  <a:lnTo>
                    <a:pt x="3179064" y="30276"/>
                  </a:lnTo>
                  <a:lnTo>
                    <a:pt x="3179064" y="0"/>
                  </a:lnTo>
                  <a:close/>
                </a:path>
              </a:pathLst>
            </a:custGeom>
            <a:solidFill>
              <a:srgbClr val="363636">
                <a:alpha val="587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354299" y="7547274"/>
              <a:ext cx="3079577" cy="2155533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55601" y="355599"/>
            <a:ext cx="7061834" cy="9347835"/>
            <a:chOff x="355601" y="355599"/>
            <a:chExt cx="7061834" cy="9347835"/>
          </a:xfrm>
        </p:grpSpPr>
        <p:sp>
          <p:nvSpPr>
            <p:cNvPr id="3" name="object 3"/>
            <p:cNvSpPr/>
            <p:nvPr/>
          </p:nvSpPr>
          <p:spPr>
            <a:xfrm>
              <a:off x="2304288" y="355612"/>
              <a:ext cx="3179445" cy="1939289"/>
            </a:xfrm>
            <a:custGeom>
              <a:avLst/>
              <a:gdLst/>
              <a:ahLst/>
              <a:cxnLst/>
              <a:rect l="l" t="t" r="r" b="b"/>
              <a:pathLst>
                <a:path w="3179445" h="1939289">
                  <a:moveTo>
                    <a:pt x="3179064" y="1871980"/>
                  </a:moveTo>
                  <a:lnTo>
                    <a:pt x="49999" y="1871980"/>
                  </a:lnTo>
                  <a:lnTo>
                    <a:pt x="49999" y="0"/>
                  </a:lnTo>
                  <a:lnTo>
                    <a:pt x="0" y="0"/>
                  </a:lnTo>
                  <a:lnTo>
                    <a:pt x="0" y="1871980"/>
                  </a:lnTo>
                  <a:lnTo>
                    <a:pt x="0" y="1939290"/>
                  </a:lnTo>
                  <a:lnTo>
                    <a:pt x="3179064" y="1939290"/>
                  </a:lnTo>
                  <a:lnTo>
                    <a:pt x="3179064" y="1871980"/>
                  </a:lnTo>
                  <a:close/>
                </a:path>
                <a:path w="3179445" h="1939289">
                  <a:moveTo>
                    <a:pt x="3179064" y="0"/>
                  </a:moveTo>
                  <a:lnTo>
                    <a:pt x="3129584" y="0"/>
                  </a:lnTo>
                  <a:lnTo>
                    <a:pt x="3129584" y="1871903"/>
                  </a:lnTo>
                  <a:lnTo>
                    <a:pt x="3179064" y="1871903"/>
                  </a:lnTo>
                  <a:lnTo>
                    <a:pt x="3179064" y="0"/>
                  </a:lnTo>
                  <a:close/>
                </a:path>
              </a:pathLst>
            </a:custGeom>
            <a:solidFill>
              <a:srgbClr val="363636">
                <a:alpha val="587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2354299" y="355604"/>
              <a:ext cx="3079577" cy="1521671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354298" y="1877149"/>
              <a:ext cx="3079750" cy="350520"/>
            </a:xfrm>
            <a:custGeom>
              <a:avLst/>
              <a:gdLst/>
              <a:ahLst/>
              <a:cxnLst/>
              <a:rect l="l" t="t" r="r" b="b"/>
              <a:pathLst>
                <a:path w="3079750" h="350519">
                  <a:moveTo>
                    <a:pt x="3079564" y="350225"/>
                  </a:moveTo>
                  <a:lnTo>
                    <a:pt x="0" y="350225"/>
                  </a:lnTo>
                  <a:lnTo>
                    <a:pt x="0" y="0"/>
                  </a:lnTo>
                  <a:lnTo>
                    <a:pt x="3079564" y="0"/>
                  </a:lnTo>
                  <a:lnTo>
                    <a:pt x="3079564" y="350225"/>
                  </a:lnTo>
                  <a:close/>
                </a:path>
              </a:pathLst>
            </a:custGeom>
            <a:solidFill>
              <a:srgbClr val="1F012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2354298" y="2215297"/>
              <a:ext cx="3079750" cy="12700"/>
            </a:xfrm>
            <a:custGeom>
              <a:avLst/>
              <a:gdLst/>
              <a:ahLst/>
              <a:cxnLst/>
              <a:rect l="l" t="t" r="r" b="b"/>
              <a:pathLst>
                <a:path w="3079750" h="12700">
                  <a:moveTo>
                    <a:pt x="3079564" y="12076"/>
                  </a:moveTo>
                  <a:lnTo>
                    <a:pt x="0" y="12076"/>
                  </a:lnTo>
                  <a:lnTo>
                    <a:pt x="0" y="0"/>
                  </a:lnTo>
                  <a:lnTo>
                    <a:pt x="3079564" y="0"/>
                  </a:lnTo>
                  <a:lnTo>
                    <a:pt x="3079564" y="12076"/>
                  </a:lnTo>
                  <a:close/>
                </a:path>
              </a:pathLst>
            </a:custGeom>
            <a:solidFill>
              <a:srgbClr val="DDDDD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 txBox="1"/>
          <p:nvPr/>
        </p:nvSpPr>
        <p:spPr>
          <a:xfrm>
            <a:off x="3395293" y="1890414"/>
            <a:ext cx="989330" cy="302895"/>
          </a:xfrm>
          <a:prstGeom prst="rect">
            <a:avLst/>
          </a:prstGeom>
        </p:spPr>
        <p:txBody>
          <a:bodyPr wrap="square" lIns="0" tIns="29844" rIns="0" bIns="0" rtlCol="0" vert="horz">
            <a:spAutoFit/>
          </a:bodyPr>
          <a:lstStyle/>
          <a:p>
            <a:pPr algn="ctr" marL="1905">
              <a:lnSpc>
                <a:spcPct val="100000"/>
              </a:lnSpc>
              <a:spcBef>
                <a:spcPts val="234"/>
              </a:spcBef>
            </a:pPr>
            <a:r>
              <a:rPr dirty="0" sz="850" spc="-50" b="1">
                <a:solidFill>
                  <a:srgbClr val="F6C209"/>
                </a:solidFill>
                <a:latin typeface="Verdana"/>
                <a:cs typeface="Verdana"/>
              </a:rPr>
              <a:t>Alyona</a:t>
            </a:r>
            <a:endParaRPr sz="850">
              <a:latin typeface="Verdana"/>
              <a:cs typeface="Verdana"/>
            </a:endParaRPr>
          </a:p>
          <a:p>
            <a:pPr algn="ctr">
              <a:lnSpc>
                <a:spcPct val="100000"/>
              </a:lnSpc>
              <a:spcBef>
                <a:spcPts val="125"/>
              </a:spcBef>
            </a:pP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23 </a:t>
            </a:r>
            <a:r>
              <a:rPr dirty="0" sz="750" spc="30">
                <a:solidFill>
                  <a:srgbClr val="FFFFFF"/>
                </a:solidFill>
                <a:latin typeface="Arimo"/>
                <a:cs typeface="Arimo"/>
              </a:rPr>
              <a:t>Years,</a:t>
            </a:r>
            <a:r>
              <a:rPr dirty="0" sz="750" spc="-10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37-28-38,</a:t>
            </a:r>
            <a:endParaRPr sz="750">
              <a:latin typeface="Arimo"/>
              <a:cs typeface="Arimo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2304288" y="2377439"/>
            <a:ext cx="3179445" cy="6257290"/>
            <a:chOff x="2304288" y="2377439"/>
            <a:chExt cx="3179445" cy="6257290"/>
          </a:xfrm>
        </p:grpSpPr>
        <p:sp>
          <p:nvSpPr>
            <p:cNvPr id="9" name="object 9"/>
            <p:cNvSpPr/>
            <p:nvPr/>
          </p:nvSpPr>
          <p:spPr>
            <a:xfrm>
              <a:off x="2304288" y="2377452"/>
              <a:ext cx="3179445" cy="6257290"/>
            </a:xfrm>
            <a:custGeom>
              <a:avLst/>
              <a:gdLst/>
              <a:ahLst/>
              <a:cxnLst/>
              <a:rect l="l" t="t" r="r" b="b"/>
              <a:pathLst>
                <a:path w="3179445" h="6257290">
                  <a:moveTo>
                    <a:pt x="3179064" y="0"/>
                  </a:moveTo>
                  <a:lnTo>
                    <a:pt x="3129584" y="0"/>
                  </a:lnTo>
                  <a:lnTo>
                    <a:pt x="3129584" y="31750"/>
                  </a:lnTo>
                  <a:lnTo>
                    <a:pt x="3129584" y="6189980"/>
                  </a:lnTo>
                  <a:lnTo>
                    <a:pt x="49999" y="6189980"/>
                  </a:lnTo>
                  <a:lnTo>
                    <a:pt x="49999" y="31750"/>
                  </a:lnTo>
                  <a:lnTo>
                    <a:pt x="3129584" y="31750"/>
                  </a:lnTo>
                  <a:lnTo>
                    <a:pt x="3129584" y="0"/>
                  </a:lnTo>
                  <a:lnTo>
                    <a:pt x="0" y="0"/>
                  </a:lnTo>
                  <a:lnTo>
                    <a:pt x="0" y="31750"/>
                  </a:lnTo>
                  <a:lnTo>
                    <a:pt x="0" y="6189980"/>
                  </a:lnTo>
                  <a:lnTo>
                    <a:pt x="0" y="6257290"/>
                  </a:lnTo>
                  <a:lnTo>
                    <a:pt x="3179064" y="6257290"/>
                  </a:lnTo>
                  <a:lnTo>
                    <a:pt x="3179064" y="6190361"/>
                  </a:lnTo>
                  <a:lnTo>
                    <a:pt x="3179064" y="6189980"/>
                  </a:lnTo>
                  <a:lnTo>
                    <a:pt x="3179064" y="31750"/>
                  </a:lnTo>
                  <a:lnTo>
                    <a:pt x="3179064" y="31216"/>
                  </a:lnTo>
                  <a:lnTo>
                    <a:pt x="3179064" y="0"/>
                  </a:lnTo>
                  <a:close/>
                </a:path>
              </a:pathLst>
            </a:custGeom>
            <a:solidFill>
              <a:srgbClr val="363636">
                <a:alpha val="587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2354299" y="4540178"/>
              <a:ext cx="3079577" cy="367738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354298" y="8555578"/>
              <a:ext cx="3079750" cy="12700"/>
            </a:xfrm>
            <a:custGeom>
              <a:avLst/>
              <a:gdLst/>
              <a:ahLst/>
              <a:cxnLst/>
              <a:rect l="l" t="t" r="r" b="b"/>
              <a:pathLst>
                <a:path w="3079750" h="12700">
                  <a:moveTo>
                    <a:pt x="3079564" y="12076"/>
                  </a:moveTo>
                  <a:lnTo>
                    <a:pt x="0" y="12076"/>
                  </a:lnTo>
                  <a:lnTo>
                    <a:pt x="0" y="0"/>
                  </a:lnTo>
                  <a:lnTo>
                    <a:pt x="3079564" y="0"/>
                  </a:lnTo>
                  <a:lnTo>
                    <a:pt x="3079564" y="12076"/>
                  </a:lnTo>
                  <a:close/>
                </a:path>
              </a:pathLst>
            </a:custGeom>
            <a:solidFill>
              <a:srgbClr val="DDDDD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/>
          <p:nvPr/>
        </p:nvSpPr>
        <p:spPr>
          <a:xfrm>
            <a:off x="2354299" y="8217430"/>
            <a:ext cx="3079750" cy="338455"/>
          </a:xfrm>
          <a:prstGeom prst="rect">
            <a:avLst/>
          </a:prstGeom>
          <a:solidFill>
            <a:srgbClr val="1F0125"/>
          </a:solidFill>
        </p:spPr>
        <p:txBody>
          <a:bodyPr wrap="square" lIns="0" tIns="4254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35"/>
              </a:spcBef>
            </a:pPr>
            <a:r>
              <a:rPr dirty="0" sz="850" spc="-15" b="1">
                <a:solidFill>
                  <a:srgbClr val="F6C209"/>
                </a:solidFill>
                <a:latin typeface="Verdana"/>
                <a:cs typeface="Verdana"/>
              </a:rPr>
              <a:t>BOBY</a:t>
            </a:r>
            <a:endParaRPr sz="850">
              <a:latin typeface="Verdana"/>
              <a:cs typeface="Verdana"/>
            </a:endParaRPr>
          </a:p>
          <a:p>
            <a:pPr algn="ctr" marR="1905">
              <a:lnSpc>
                <a:spcPct val="100000"/>
              </a:lnSpc>
              <a:spcBef>
                <a:spcPts val="130"/>
              </a:spcBef>
            </a:pPr>
            <a:r>
              <a:rPr dirty="0" sz="750" spc="35">
                <a:solidFill>
                  <a:srgbClr val="FFFFFF"/>
                </a:solidFill>
                <a:latin typeface="Arimo"/>
                <a:cs typeface="Arimo"/>
              </a:rPr>
              <a:t>22 </a:t>
            </a:r>
            <a:r>
              <a:rPr dirty="0" sz="750" spc="30">
                <a:solidFill>
                  <a:srgbClr val="FFFFFF"/>
                </a:solidFill>
                <a:latin typeface="Arimo"/>
                <a:cs typeface="Arimo"/>
              </a:rPr>
              <a:t>Years,</a:t>
            </a:r>
            <a:r>
              <a:rPr dirty="0" sz="750" spc="-2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36-28-34</a:t>
            </a:r>
            <a:endParaRPr sz="750">
              <a:latin typeface="Arimo"/>
              <a:cs typeface="Arimo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2304288" y="8717280"/>
            <a:ext cx="3179064" cy="98553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55601" y="355600"/>
            <a:ext cx="7061834" cy="9347835"/>
            <a:chOff x="355601" y="355600"/>
            <a:chExt cx="7061834" cy="9347835"/>
          </a:xfrm>
        </p:grpSpPr>
        <p:sp>
          <p:nvSpPr>
            <p:cNvPr id="3" name="object 3"/>
            <p:cNvSpPr/>
            <p:nvPr/>
          </p:nvSpPr>
          <p:spPr>
            <a:xfrm>
              <a:off x="2304288" y="355612"/>
              <a:ext cx="3179445" cy="3140710"/>
            </a:xfrm>
            <a:custGeom>
              <a:avLst/>
              <a:gdLst/>
              <a:ahLst/>
              <a:cxnLst/>
              <a:rect l="l" t="t" r="r" b="b"/>
              <a:pathLst>
                <a:path w="3179445" h="3140710">
                  <a:moveTo>
                    <a:pt x="3179064" y="0"/>
                  </a:moveTo>
                  <a:lnTo>
                    <a:pt x="3129584" y="0"/>
                  </a:lnTo>
                  <a:lnTo>
                    <a:pt x="3129584" y="3073400"/>
                  </a:lnTo>
                  <a:lnTo>
                    <a:pt x="49999" y="3073400"/>
                  </a:lnTo>
                  <a:lnTo>
                    <a:pt x="49999" y="0"/>
                  </a:lnTo>
                  <a:lnTo>
                    <a:pt x="0" y="0"/>
                  </a:lnTo>
                  <a:lnTo>
                    <a:pt x="0" y="3073400"/>
                  </a:lnTo>
                  <a:lnTo>
                    <a:pt x="0" y="3140710"/>
                  </a:lnTo>
                  <a:lnTo>
                    <a:pt x="3179064" y="3140710"/>
                  </a:lnTo>
                  <a:lnTo>
                    <a:pt x="3179064" y="3073514"/>
                  </a:lnTo>
                  <a:lnTo>
                    <a:pt x="3179064" y="0"/>
                  </a:lnTo>
                  <a:close/>
                </a:path>
              </a:pathLst>
            </a:custGeom>
            <a:solidFill>
              <a:srgbClr val="363636">
                <a:alpha val="587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2354299" y="355604"/>
              <a:ext cx="3079577" cy="272330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354298" y="3078866"/>
              <a:ext cx="3079750" cy="350520"/>
            </a:xfrm>
            <a:custGeom>
              <a:avLst/>
              <a:gdLst/>
              <a:ahLst/>
              <a:cxnLst/>
              <a:rect l="l" t="t" r="r" b="b"/>
              <a:pathLst>
                <a:path w="3079750" h="350520">
                  <a:moveTo>
                    <a:pt x="3079564" y="350225"/>
                  </a:moveTo>
                  <a:lnTo>
                    <a:pt x="0" y="350225"/>
                  </a:lnTo>
                  <a:lnTo>
                    <a:pt x="0" y="0"/>
                  </a:lnTo>
                  <a:lnTo>
                    <a:pt x="3079564" y="0"/>
                  </a:lnTo>
                  <a:lnTo>
                    <a:pt x="3079564" y="350225"/>
                  </a:lnTo>
                  <a:close/>
                </a:path>
              </a:pathLst>
            </a:custGeom>
            <a:solidFill>
              <a:srgbClr val="1F012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2354298" y="3417015"/>
              <a:ext cx="3079750" cy="12700"/>
            </a:xfrm>
            <a:custGeom>
              <a:avLst/>
              <a:gdLst/>
              <a:ahLst/>
              <a:cxnLst/>
              <a:rect l="l" t="t" r="r" b="b"/>
              <a:pathLst>
                <a:path w="3079750" h="12700">
                  <a:moveTo>
                    <a:pt x="3079564" y="12076"/>
                  </a:moveTo>
                  <a:lnTo>
                    <a:pt x="0" y="12076"/>
                  </a:lnTo>
                  <a:lnTo>
                    <a:pt x="0" y="0"/>
                  </a:lnTo>
                  <a:lnTo>
                    <a:pt x="3079564" y="0"/>
                  </a:lnTo>
                  <a:lnTo>
                    <a:pt x="3079564" y="12076"/>
                  </a:lnTo>
                  <a:close/>
                </a:path>
              </a:pathLst>
            </a:custGeom>
            <a:solidFill>
              <a:srgbClr val="DDDDD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 txBox="1"/>
          <p:nvPr/>
        </p:nvSpPr>
        <p:spPr>
          <a:xfrm>
            <a:off x="3404350" y="3092131"/>
            <a:ext cx="969010" cy="302895"/>
          </a:xfrm>
          <a:prstGeom prst="rect">
            <a:avLst/>
          </a:prstGeom>
        </p:spPr>
        <p:txBody>
          <a:bodyPr wrap="square" lIns="0" tIns="29844" rIns="0" bIns="0" rtlCol="0" vert="horz">
            <a:spAutoFit/>
          </a:bodyPr>
          <a:lstStyle/>
          <a:p>
            <a:pPr algn="ctr" marL="6985">
              <a:lnSpc>
                <a:spcPct val="100000"/>
              </a:lnSpc>
              <a:spcBef>
                <a:spcPts val="234"/>
              </a:spcBef>
            </a:pPr>
            <a:r>
              <a:rPr dirty="0" sz="850" spc="-25" b="1">
                <a:solidFill>
                  <a:srgbClr val="F6C209"/>
                </a:solidFill>
                <a:latin typeface="Verdana"/>
                <a:cs typeface="Verdana"/>
              </a:rPr>
              <a:t>ROHANA</a:t>
            </a:r>
            <a:endParaRPr sz="850">
              <a:latin typeface="Verdana"/>
              <a:cs typeface="Verdana"/>
            </a:endParaRPr>
          </a:p>
          <a:p>
            <a:pPr algn="ctr">
              <a:lnSpc>
                <a:spcPct val="100000"/>
              </a:lnSpc>
              <a:spcBef>
                <a:spcPts val="125"/>
              </a:spcBef>
            </a:pP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23 </a:t>
            </a:r>
            <a:r>
              <a:rPr dirty="0" sz="750" spc="30">
                <a:solidFill>
                  <a:srgbClr val="FFFFFF"/>
                </a:solidFill>
                <a:latin typeface="Arimo"/>
                <a:cs typeface="Arimo"/>
              </a:rPr>
              <a:t>Years,</a:t>
            </a:r>
            <a:r>
              <a:rPr dirty="0" sz="750" spc="-10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34-30-32</a:t>
            </a:r>
            <a:endParaRPr sz="750">
              <a:latin typeface="Arimo"/>
              <a:cs typeface="Arimo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2304288" y="3578859"/>
            <a:ext cx="3179445" cy="4126229"/>
            <a:chOff x="2304288" y="3578859"/>
            <a:chExt cx="3179445" cy="4126229"/>
          </a:xfrm>
        </p:grpSpPr>
        <p:sp>
          <p:nvSpPr>
            <p:cNvPr id="9" name="object 9"/>
            <p:cNvSpPr/>
            <p:nvPr/>
          </p:nvSpPr>
          <p:spPr>
            <a:xfrm>
              <a:off x="2304288" y="3578872"/>
              <a:ext cx="3179445" cy="4126229"/>
            </a:xfrm>
            <a:custGeom>
              <a:avLst/>
              <a:gdLst/>
              <a:ahLst/>
              <a:cxnLst/>
              <a:rect l="l" t="t" r="r" b="b"/>
              <a:pathLst>
                <a:path w="3179445" h="4126229">
                  <a:moveTo>
                    <a:pt x="3179064" y="0"/>
                  </a:moveTo>
                  <a:lnTo>
                    <a:pt x="3129584" y="0"/>
                  </a:lnTo>
                  <a:lnTo>
                    <a:pt x="3129584" y="31750"/>
                  </a:lnTo>
                  <a:lnTo>
                    <a:pt x="3129584" y="4058920"/>
                  </a:lnTo>
                  <a:lnTo>
                    <a:pt x="49999" y="4058920"/>
                  </a:lnTo>
                  <a:lnTo>
                    <a:pt x="49999" y="31750"/>
                  </a:lnTo>
                  <a:lnTo>
                    <a:pt x="3129584" y="31750"/>
                  </a:lnTo>
                  <a:lnTo>
                    <a:pt x="3129584" y="0"/>
                  </a:lnTo>
                  <a:lnTo>
                    <a:pt x="0" y="0"/>
                  </a:lnTo>
                  <a:lnTo>
                    <a:pt x="0" y="31750"/>
                  </a:lnTo>
                  <a:lnTo>
                    <a:pt x="0" y="4058920"/>
                  </a:lnTo>
                  <a:lnTo>
                    <a:pt x="0" y="4126230"/>
                  </a:lnTo>
                  <a:lnTo>
                    <a:pt x="3179064" y="4126230"/>
                  </a:lnTo>
                  <a:lnTo>
                    <a:pt x="3179064" y="4058996"/>
                  </a:lnTo>
                  <a:lnTo>
                    <a:pt x="3179064" y="31750"/>
                  </a:lnTo>
                  <a:lnTo>
                    <a:pt x="3179064" y="31432"/>
                  </a:lnTo>
                  <a:lnTo>
                    <a:pt x="3179064" y="0"/>
                  </a:lnTo>
                  <a:close/>
                </a:path>
              </a:pathLst>
            </a:custGeom>
            <a:solidFill>
              <a:srgbClr val="363636">
                <a:alpha val="587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2354299" y="3610294"/>
              <a:ext cx="3079577" cy="367735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354298" y="7625753"/>
              <a:ext cx="3079750" cy="12700"/>
            </a:xfrm>
            <a:custGeom>
              <a:avLst/>
              <a:gdLst/>
              <a:ahLst/>
              <a:cxnLst/>
              <a:rect l="l" t="t" r="r" b="b"/>
              <a:pathLst>
                <a:path w="3079750" h="12700">
                  <a:moveTo>
                    <a:pt x="3079564" y="12076"/>
                  </a:moveTo>
                  <a:lnTo>
                    <a:pt x="0" y="12076"/>
                  </a:lnTo>
                  <a:lnTo>
                    <a:pt x="0" y="0"/>
                  </a:lnTo>
                  <a:lnTo>
                    <a:pt x="3079564" y="0"/>
                  </a:lnTo>
                  <a:lnTo>
                    <a:pt x="3079564" y="12076"/>
                  </a:lnTo>
                  <a:close/>
                </a:path>
              </a:pathLst>
            </a:custGeom>
            <a:solidFill>
              <a:srgbClr val="DDDDD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/>
          <p:nvPr/>
        </p:nvSpPr>
        <p:spPr>
          <a:xfrm>
            <a:off x="2354299" y="7287605"/>
            <a:ext cx="3079750" cy="338455"/>
          </a:xfrm>
          <a:prstGeom prst="rect">
            <a:avLst/>
          </a:prstGeom>
          <a:solidFill>
            <a:srgbClr val="1F0125"/>
          </a:solidFill>
        </p:spPr>
        <p:txBody>
          <a:bodyPr wrap="square" lIns="0" tIns="42545" rIns="0" bIns="0" rtlCol="0" vert="horz">
            <a:spAutoFit/>
          </a:bodyPr>
          <a:lstStyle/>
          <a:p>
            <a:pPr algn="ctr" marR="635">
              <a:lnSpc>
                <a:spcPct val="100000"/>
              </a:lnSpc>
              <a:spcBef>
                <a:spcPts val="335"/>
              </a:spcBef>
            </a:pPr>
            <a:r>
              <a:rPr dirty="0" sz="850" spc="-20" b="1">
                <a:solidFill>
                  <a:srgbClr val="F6C209"/>
                </a:solidFill>
                <a:latin typeface="Verdana"/>
                <a:cs typeface="Verdana"/>
              </a:rPr>
              <a:t>HELLAN</a:t>
            </a:r>
            <a:endParaRPr sz="850">
              <a:latin typeface="Verdana"/>
              <a:cs typeface="Verdana"/>
            </a:endParaRPr>
          </a:p>
          <a:p>
            <a:pPr algn="ctr" marR="2540">
              <a:lnSpc>
                <a:spcPct val="100000"/>
              </a:lnSpc>
              <a:spcBef>
                <a:spcPts val="130"/>
              </a:spcBef>
            </a:pPr>
            <a:r>
              <a:rPr dirty="0" sz="750" spc="-50">
                <a:solidFill>
                  <a:srgbClr val="FFFFFF"/>
                </a:solidFill>
                <a:latin typeface="Arimo"/>
                <a:cs typeface="Arimo"/>
              </a:rPr>
              <a:t>21 </a:t>
            </a:r>
            <a:r>
              <a:rPr dirty="0" sz="750" spc="30">
                <a:solidFill>
                  <a:srgbClr val="FFFFFF"/>
                </a:solidFill>
                <a:latin typeface="Arimo"/>
                <a:cs typeface="Arimo"/>
              </a:rPr>
              <a:t>Years,</a:t>
            </a:r>
            <a:r>
              <a:rPr dirty="0" sz="750" spc="-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32-24-32</a:t>
            </a:r>
            <a:endParaRPr sz="750">
              <a:latin typeface="Arimo"/>
              <a:cs typeface="Arimo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2304288" y="7787640"/>
            <a:ext cx="3179064" cy="191516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55601" y="355598"/>
            <a:ext cx="7061834" cy="9347835"/>
            <a:chOff x="355601" y="355598"/>
            <a:chExt cx="7061834" cy="9347835"/>
          </a:xfrm>
        </p:grpSpPr>
        <p:sp>
          <p:nvSpPr>
            <p:cNvPr id="3" name="object 3"/>
            <p:cNvSpPr/>
            <p:nvPr/>
          </p:nvSpPr>
          <p:spPr>
            <a:xfrm>
              <a:off x="2304288" y="355612"/>
              <a:ext cx="3179445" cy="2211070"/>
            </a:xfrm>
            <a:custGeom>
              <a:avLst/>
              <a:gdLst/>
              <a:ahLst/>
              <a:cxnLst/>
              <a:rect l="l" t="t" r="r" b="b"/>
              <a:pathLst>
                <a:path w="3179445" h="2211070">
                  <a:moveTo>
                    <a:pt x="3179064" y="2143760"/>
                  </a:moveTo>
                  <a:lnTo>
                    <a:pt x="49999" y="2143760"/>
                  </a:lnTo>
                  <a:lnTo>
                    <a:pt x="49999" y="0"/>
                  </a:lnTo>
                  <a:lnTo>
                    <a:pt x="0" y="0"/>
                  </a:lnTo>
                  <a:lnTo>
                    <a:pt x="0" y="2143760"/>
                  </a:lnTo>
                  <a:lnTo>
                    <a:pt x="0" y="2211070"/>
                  </a:lnTo>
                  <a:lnTo>
                    <a:pt x="3179064" y="2211070"/>
                  </a:lnTo>
                  <a:lnTo>
                    <a:pt x="3179064" y="2143760"/>
                  </a:lnTo>
                  <a:close/>
                </a:path>
                <a:path w="3179445" h="2211070">
                  <a:moveTo>
                    <a:pt x="3179064" y="0"/>
                  </a:moveTo>
                  <a:lnTo>
                    <a:pt x="3129584" y="0"/>
                  </a:lnTo>
                  <a:lnTo>
                    <a:pt x="3129584" y="2143620"/>
                  </a:lnTo>
                  <a:lnTo>
                    <a:pt x="3179064" y="2143620"/>
                  </a:lnTo>
                  <a:lnTo>
                    <a:pt x="3179064" y="0"/>
                  </a:lnTo>
                  <a:close/>
                </a:path>
              </a:pathLst>
            </a:custGeom>
            <a:solidFill>
              <a:srgbClr val="363636">
                <a:alpha val="587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2354299" y="355604"/>
              <a:ext cx="3079577" cy="1793391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354298" y="2148737"/>
              <a:ext cx="3079750" cy="350520"/>
            </a:xfrm>
            <a:custGeom>
              <a:avLst/>
              <a:gdLst/>
              <a:ahLst/>
              <a:cxnLst/>
              <a:rect l="l" t="t" r="r" b="b"/>
              <a:pathLst>
                <a:path w="3079750" h="350519">
                  <a:moveTo>
                    <a:pt x="3079564" y="350225"/>
                  </a:moveTo>
                  <a:lnTo>
                    <a:pt x="0" y="350225"/>
                  </a:lnTo>
                  <a:lnTo>
                    <a:pt x="0" y="0"/>
                  </a:lnTo>
                  <a:lnTo>
                    <a:pt x="3079564" y="0"/>
                  </a:lnTo>
                  <a:lnTo>
                    <a:pt x="3079564" y="350225"/>
                  </a:lnTo>
                  <a:close/>
                </a:path>
              </a:pathLst>
            </a:custGeom>
            <a:solidFill>
              <a:srgbClr val="1F012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2354298" y="2486885"/>
              <a:ext cx="3079750" cy="12700"/>
            </a:xfrm>
            <a:custGeom>
              <a:avLst/>
              <a:gdLst/>
              <a:ahLst/>
              <a:cxnLst/>
              <a:rect l="l" t="t" r="r" b="b"/>
              <a:pathLst>
                <a:path w="3079750" h="12700">
                  <a:moveTo>
                    <a:pt x="3079564" y="12076"/>
                  </a:moveTo>
                  <a:lnTo>
                    <a:pt x="0" y="12076"/>
                  </a:lnTo>
                  <a:lnTo>
                    <a:pt x="0" y="0"/>
                  </a:lnTo>
                  <a:lnTo>
                    <a:pt x="3079564" y="0"/>
                  </a:lnTo>
                  <a:lnTo>
                    <a:pt x="3079564" y="12076"/>
                  </a:lnTo>
                  <a:close/>
                </a:path>
              </a:pathLst>
            </a:custGeom>
            <a:solidFill>
              <a:srgbClr val="DDDDD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 txBox="1"/>
          <p:nvPr/>
        </p:nvSpPr>
        <p:spPr>
          <a:xfrm>
            <a:off x="3401331" y="2162002"/>
            <a:ext cx="975994" cy="302895"/>
          </a:xfrm>
          <a:prstGeom prst="rect">
            <a:avLst/>
          </a:prstGeom>
        </p:spPr>
        <p:txBody>
          <a:bodyPr wrap="square" lIns="0" tIns="29844" rIns="0" bIns="0" rtlCol="0" vert="horz">
            <a:spAutoFit/>
          </a:bodyPr>
          <a:lstStyle/>
          <a:p>
            <a:pPr algn="ctr" marL="6350">
              <a:lnSpc>
                <a:spcPct val="100000"/>
              </a:lnSpc>
              <a:spcBef>
                <a:spcPts val="234"/>
              </a:spcBef>
            </a:pPr>
            <a:r>
              <a:rPr dirty="0" sz="850" spc="-55" b="1">
                <a:solidFill>
                  <a:srgbClr val="F6C209"/>
                </a:solidFill>
                <a:latin typeface="Verdana"/>
                <a:cs typeface="Verdana"/>
              </a:rPr>
              <a:t>ANAMIKA</a:t>
            </a:r>
            <a:endParaRPr sz="850">
              <a:latin typeface="Verdana"/>
              <a:cs typeface="Verdana"/>
            </a:endParaRPr>
          </a:p>
          <a:p>
            <a:pPr algn="ctr">
              <a:lnSpc>
                <a:spcPct val="100000"/>
              </a:lnSpc>
              <a:spcBef>
                <a:spcPts val="125"/>
              </a:spcBef>
            </a:pP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23 </a:t>
            </a:r>
            <a:r>
              <a:rPr dirty="0" sz="750" spc="30">
                <a:solidFill>
                  <a:srgbClr val="FFFFFF"/>
                </a:solidFill>
                <a:latin typeface="Arimo"/>
                <a:cs typeface="Arimo"/>
              </a:rPr>
              <a:t>Years,</a:t>
            </a:r>
            <a:r>
              <a:rPr dirty="0" sz="750" spc="-9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34-26-34</a:t>
            </a:r>
            <a:endParaRPr sz="750">
              <a:latin typeface="Arimo"/>
              <a:cs typeface="Arimo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2304288" y="2649220"/>
            <a:ext cx="3179445" cy="4513580"/>
            <a:chOff x="2304288" y="2649220"/>
            <a:chExt cx="3179445" cy="4513580"/>
          </a:xfrm>
        </p:grpSpPr>
        <p:sp>
          <p:nvSpPr>
            <p:cNvPr id="9" name="object 9"/>
            <p:cNvSpPr/>
            <p:nvPr/>
          </p:nvSpPr>
          <p:spPr>
            <a:xfrm>
              <a:off x="2304288" y="2649232"/>
              <a:ext cx="3179445" cy="4513580"/>
            </a:xfrm>
            <a:custGeom>
              <a:avLst/>
              <a:gdLst/>
              <a:ahLst/>
              <a:cxnLst/>
              <a:rect l="l" t="t" r="r" b="b"/>
              <a:pathLst>
                <a:path w="3179445" h="4513580">
                  <a:moveTo>
                    <a:pt x="3179064" y="0"/>
                  </a:moveTo>
                  <a:lnTo>
                    <a:pt x="3129584" y="0"/>
                  </a:lnTo>
                  <a:lnTo>
                    <a:pt x="3129584" y="31750"/>
                  </a:lnTo>
                  <a:lnTo>
                    <a:pt x="3129584" y="4445000"/>
                  </a:lnTo>
                  <a:lnTo>
                    <a:pt x="49999" y="4445000"/>
                  </a:lnTo>
                  <a:lnTo>
                    <a:pt x="49999" y="31750"/>
                  </a:lnTo>
                  <a:lnTo>
                    <a:pt x="3129584" y="31750"/>
                  </a:lnTo>
                  <a:lnTo>
                    <a:pt x="3129584" y="0"/>
                  </a:lnTo>
                  <a:lnTo>
                    <a:pt x="0" y="0"/>
                  </a:lnTo>
                  <a:lnTo>
                    <a:pt x="0" y="31750"/>
                  </a:lnTo>
                  <a:lnTo>
                    <a:pt x="0" y="4445000"/>
                  </a:lnTo>
                  <a:lnTo>
                    <a:pt x="0" y="4513580"/>
                  </a:lnTo>
                  <a:lnTo>
                    <a:pt x="3179064" y="4513580"/>
                  </a:lnTo>
                  <a:lnTo>
                    <a:pt x="3179064" y="4445203"/>
                  </a:lnTo>
                  <a:lnTo>
                    <a:pt x="3179064" y="4445000"/>
                  </a:lnTo>
                  <a:lnTo>
                    <a:pt x="3179064" y="31750"/>
                  </a:lnTo>
                  <a:lnTo>
                    <a:pt x="3179064" y="31140"/>
                  </a:lnTo>
                  <a:lnTo>
                    <a:pt x="3179064" y="0"/>
                  </a:lnTo>
                  <a:close/>
                </a:path>
              </a:pathLst>
            </a:custGeom>
            <a:solidFill>
              <a:srgbClr val="363636">
                <a:alpha val="587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2354299" y="3066836"/>
              <a:ext cx="3079577" cy="367737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354298" y="7082079"/>
              <a:ext cx="3079750" cy="12700"/>
            </a:xfrm>
            <a:custGeom>
              <a:avLst/>
              <a:gdLst/>
              <a:ahLst/>
              <a:cxnLst/>
              <a:rect l="l" t="t" r="r" b="b"/>
              <a:pathLst>
                <a:path w="3079750" h="12700">
                  <a:moveTo>
                    <a:pt x="3079564" y="12076"/>
                  </a:moveTo>
                  <a:lnTo>
                    <a:pt x="0" y="12076"/>
                  </a:lnTo>
                  <a:lnTo>
                    <a:pt x="0" y="0"/>
                  </a:lnTo>
                  <a:lnTo>
                    <a:pt x="3079564" y="0"/>
                  </a:lnTo>
                  <a:lnTo>
                    <a:pt x="3079564" y="12076"/>
                  </a:lnTo>
                  <a:close/>
                </a:path>
              </a:pathLst>
            </a:custGeom>
            <a:solidFill>
              <a:srgbClr val="DDDDD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/>
          <p:nvPr/>
        </p:nvSpPr>
        <p:spPr>
          <a:xfrm>
            <a:off x="2354299" y="6743930"/>
            <a:ext cx="3079750" cy="338455"/>
          </a:xfrm>
          <a:prstGeom prst="rect">
            <a:avLst/>
          </a:prstGeom>
          <a:solidFill>
            <a:srgbClr val="1F0125"/>
          </a:solidFill>
        </p:spPr>
        <p:txBody>
          <a:bodyPr wrap="square" lIns="0" tIns="4254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35"/>
              </a:spcBef>
            </a:pPr>
            <a:r>
              <a:rPr dirty="0" sz="850" spc="-55" b="1">
                <a:solidFill>
                  <a:srgbClr val="F6C209"/>
                </a:solidFill>
                <a:latin typeface="Verdana"/>
                <a:cs typeface="Verdana"/>
              </a:rPr>
              <a:t>JESLINA</a:t>
            </a:r>
            <a:endParaRPr sz="850">
              <a:latin typeface="Verdana"/>
              <a:cs typeface="Verdana"/>
            </a:endParaRPr>
          </a:p>
          <a:p>
            <a:pPr algn="ctr" marR="1905">
              <a:lnSpc>
                <a:spcPct val="100000"/>
              </a:lnSpc>
              <a:spcBef>
                <a:spcPts val="130"/>
              </a:spcBef>
            </a:pP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23 </a:t>
            </a:r>
            <a:r>
              <a:rPr dirty="0" sz="750" spc="30">
                <a:solidFill>
                  <a:srgbClr val="FFFFFF"/>
                </a:solidFill>
                <a:latin typeface="Arimo"/>
                <a:cs typeface="Arimo"/>
              </a:rPr>
              <a:t>Years,</a:t>
            </a:r>
            <a:r>
              <a:rPr dirty="0" sz="750" spc="-4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34-26-34</a:t>
            </a:r>
            <a:endParaRPr sz="750">
              <a:latin typeface="Arimo"/>
              <a:cs typeface="Arimo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2304288" y="7245350"/>
            <a:ext cx="3179445" cy="2457450"/>
            <a:chOff x="2304288" y="7245350"/>
            <a:chExt cx="3179445" cy="2457450"/>
          </a:xfrm>
        </p:grpSpPr>
        <p:sp>
          <p:nvSpPr>
            <p:cNvPr id="14" name="object 14"/>
            <p:cNvSpPr/>
            <p:nvPr/>
          </p:nvSpPr>
          <p:spPr>
            <a:xfrm>
              <a:off x="2304288" y="7245362"/>
              <a:ext cx="3179445" cy="2457450"/>
            </a:xfrm>
            <a:custGeom>
              <a:avLst/>
              <a:gdLst/>
              <a:ahLst/>
              <a:cxnLst/>
              <a:rect l="l" t="t" r="r" b="b"/>
              <a:pathLst>
                <a:path w="3179445" h="2457450">
                  <a:moveTo>
                    <a:pt x="3179064" y="0"/>
                  </a:moveTo>
                  <a:lnTo>
                    <a:pt x="0" y="0"/>
                  </a:lnTo>
                  <a:lnTo>
                    <a:pt x="0" y="30480"/>
                  </a:lnTo>
                  <a:lnTo>
                    <a:pt x="0" y="2457450"/>
                  </a:lnTo>
                  <a:lnTo>
                    <a:pt x="49999" y="2457450"/>
                  </a:lnTo>
                  <a:lnTo>
                    <a:pt x="49999" y="30480"/>
                  </a:lnTo>
                  <a:lnTo>
                    <a:pt x="3129584" y="30480"/>
                  </a:lnTo>
                  <a:lnTo>
                    <a:pt x="3129584" y="2457437"/>
                  </a:lnTo>
                  <a:lnTo>
                    <a:pt x="3179064" y="2457437"/>
                  </a:lnTo>
                  <a:lnTo>
                    <a:pt x="3179064" y="30480"/>
                  </a:lnTo>
                  <a:lnTo>
                    <a:pt x="3179064" y="30226"/>
                  </a:lnTo>
                  <a:lnTo>
                    <a:pt x="3179064" y="0"/>
                  </a:lnTo>
                  <a:close/>
                </a:path>
              </a:pathLst>
            </a:custGeom>
            <a:solidFill>
              <a:srgbClr val="363636">
                <a:alpha val="587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354299" y="9564105"/>
              <a:ext cx="3079577" cy="13869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55601" y="355600"/>
            <a:ext cx="7061834" cy="9347835"/>
            <a:chOff x="355601" y="355600"/>
            <a:chExt cx="7061834" cy="9347835"/>
          </a:xfrm>
        </p:grpSpPr>
        <p:sp>
          <p:nvSpPr>
            <p:cNvPr id="3" name="object 3"/>
            <p:cNvSpPr/>
            <p:nvPr/>
          </p:nvSpPr>
          <p:spPr>
            <a:xfrm>
              <a:off x="2304288" y="355612"/>
              <a:ext cx="3179445" cy="3954779"/>
            </a:xfrm>
            <a:custGeom>
              <a:avLst/>
              <a:gdLst/>
              <a:ahLst/>
              <a:cxnLst/>
              <a:rect l="l" t="t" r="r" b="b"/>
              <a:pathLst>
                <a:path w="3179445" h="3954779">
                  <a:moveTo>
                    <a:pt x="3179064" y="3888740"/>
                  </a:moveTo>
                  <a:lnTo>
                    <a:pt x="49999" y="3888740"/>
                  </a:lnTo>
                  <a:lnTo>
                    <a:pt x="49999" y="0"/>
                  </a:lnTo>
                  <a:lnTo>
                    <a:pt x="0" y="0"/>
                  </a:lnTo>
                  <a:lnTo>
                    <a:pt x="0" y="3888740"/>
                  </a:lnTo>
                  <a:lnTo>
                    <a:pt x="0" y="3954780"/>
                  </a:lnTo>
                  <a:lnTo>
                    <a:pt x="3179064" y="3954780"/>
                  </a:lnTo>
                  <a:lnTo>
                    <a:pt x="3179064" y="3888740"/>
                  </a:lnTo>
                  <a:close/>
                </a:path>
                <a:path w="3179445" h="3954779">
                  <a:moveTo>
                    <a:pt x="3179064" y="0"/>
                  </a:moveTo>
                  <a:lnTo>
                    <a:pt x="3129584" y="0"/>
                  </a:lnTo>
                  <a:lnTo>
                    <a:pt x="3129584" y="3888702"/>
                  </a:lnTo>
                  <a:lnTo>
                    <a:pt x="3179064" y="3888702"/>
                  </a:lnTo>
                  <a:lnTo>
                    <a:pt x="3179064" y="0"/>
                  </a:lnTo>
                  <a:close/>
                </a:path>
              </a:pathLst>
            </a:custGeom>
            <a:solidFill>
              <a:srgbClr val="363636">
                <a:alpha val="587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2354299" y="355601"/>
              <a:ext cx="3079577" cy="353848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354298" y="3893907"/>
              <a:ext cx="3079750" cy="350520"/>
            </a:xfrm>
            <a:custGeom>
              <a:avLst/>
              <a:gdLst/>
              <a:ahLst/>
              <a:cxnLst/>
              <a:rect l="l" t="t" r="r" b="b"/>
              <a:pathLst>
                <a:path w="3079750" h="350520">
                  <a:moveTo>
                    <a:pt x="3079564" y="350225"/>
                  </a:moveTo>
                  <a:lnTo>
                    <a:pt x="0" y="350225"/>
                  </a:lnTo>
                  <a:lnTo>
                    <a:pt x="0" y="0"/>
                  </a:lnTo>
                  <a:lnTo>
                    <a:pt x="3079564" y="0"/>
                  </a:lnTo>
                  <a:lnTo>
                    <a:pt x="3079564" y="350225"/>
                  </a:lnTo>
                  <a:close/>
                </a:path>
              </a:pathLst>
            </a:custGeom>
            <a:solidFill>
              <a:srgbClr val="1F012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2354298" y="4232056"/>
              <a:ext cx="3079750" cy="12700"/>
            </a:xfrm>
            <a:custGeom>
              <a:avLst/>
              <a:gdLst/>
              <a:ahLst/>
              <a:cxnLst/>
              <a:rect l="l" t="t" r="r" b="b"/>
              <a:pathLst>
                <a:path w="3079750" h="12700">
                  <a:moveTo>
                    <a:pt x="3079564" y="12076"/>
                  </a:moveTo>
                  <a:lnTo>
                    <a:pt x="0" y="12076"/>
                  </a:lnTo>
                  <a:lnTo>
                    <a:pt x="0" y="0"/>
                  </a:lnTo>
                  <a:lnTo>
                    <a:pt x="3079564" y="0"/>
                  </a:lnTo>
                  <a:lnTo>
                    <a:pt x="3079564" y="12076"/>
                  </a:lnTo>
                  <a:close/>
                </a:path>
              </a:pathLst>
            </a:custGeom>
            <a:solidFill>
              <a:srgbClr val="DDDDD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 txBox="1"/>
          <p:nvPr/>
        </p:nvSpPr>
        <p:spPr>
          <a:xfrm>
            <a:off x="3401331" y="3907171"/>
            <a:ext cx="975994" cy="302895"/>
          </a:xfrm>
          <a:prstGeom prst="rect">
            <a:avLst/>
          </a:prstGeom>
        </p:spPr>
        <p:txBody>
          <a:bodyPr wrap="square" lIns="0" tIns="29844" rIns="0" bIns="0" rtlCol="0" vert="horz">
            <a:spAutoFit/>
          </a:bodyPr>
          <a:lstStyle/>
          <a:p>
            <a:pPr algn="ctr" marL="6350">
              <a:lnSpc>
                <a:spcPct val="100000"/>
              </a:lnSpc>
              <a:spcBef>
                <a:spcPts val="234"/>
              </a:spcBef>
            </a:pPr>
            <a:r>
              <a:rPr dirty="0" sz="850" spc="-25" b="1">
                <a:solidFill>
                  <a:srgbClr val="F6C209"/>
                </a:solidFill>
                <a:latin typeface="Verdana"/>
                <a:cs typeface="Verdana"/>
              </a:rPr>
              <a:t>AHANA</a:t>
            </a:r>
            <a:endParaRPr sz="850">
              <a:latin typeface="Verdana"/>
              <a:cs typeface="Verdana"/>
            </a:endParaRPr>
          </a:p>
          <a:p>
            <a:pPr algn="ctr">
              <a:lnSpc>
                <a:spcPct val="100000"/>
              </a:lnSpc>
              <a:spcBef>
                <a:spcPts val="125"/>
              </a:spcBef>
            </a:pP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23 </a:t>
            </a:r>
            <a:r>
              <a:rPr dirty="0" sz="750" spc="30">
                <a:solidFill>
                  <a:srgbClr val="FFFFFF"/>
                </a:solidFill>
                <a:latin typeface="Arimo"/>
                <a:cs typeface="Arimo"/>
              </a:rPr>
              <a:t>Years,</a:t>
            </a:r>
            <a:r>
              <a:rPr dirty="0" sz="750" spc="-9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34-26-34</a:t>
            </a:r>
            <a:endParaRPr sz="750">
              <a:latin typeface="Arimo"/>
              <a:cs typeface="Arimo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2304288" y="4395470"/>
            <a:ext cx="3179445" cy="4123690"/>
            <a:chOff x="2304288" y="4395470"/>
            <a:chExt cx="3179445" cy="4123690"/>
          </a:xfrm>
        </p:grpSpPr>
        <p:sp>
          <p:nvSpPr>
            <p:cNvPr id="9" name="object 9"/>
            <p:cNvSpPr/>
            <p:nvPr/>
          </p:nvSpPr>
          <p:spPr>
            <a:xfrm>
              <a:off x="2304288" y="4395482"/>
              <a:ext cx="3179445" cy="4123690"/>
            </a:xfrm>
            <a:custGeom>
              <a:avLst/>
              <a:gdLst/>
              <a:ahLst/>
              <a:cxnLst/>
              <a:rect l="l" t="t" r="r" b="b"/>
              <a:pathLst>
                <a:path w="3179445" h="4123690">
                  <a:moveTo>
                    <a:pt x="3179064" y="0"/>
                  </a:moveTo>
                  <a:lnTo>
                    <a:pt x="0" y="0"/>
                  </a:lnTo>
                  <a:lnTo>
                    <a:pt x="0" y="30480"/>
                  </a:lnTo>
                  <a:lnTo>
                    <a:pt x="0" y="4057650"/>
                  </a:lnTo>
                  <a:lnTo>
                    <a:pt x="0" y="4123690"/>
                  </a:lnTo>
                  <a:lnTo>
                    <a:pt x="3179064" y="4123690"/>
                  </a:lnTo>
                  <a:lnTo>
                    <a:pt x="3179064" y="4057650"/>
                  </a:lnTo>
                  <a:lnTo>
                    <a:pt x="49999" y="4057650"/>
                  </a:lnTo>
                  <a:lnTo>
                    <a:pt x="49999" y="30480"/>
                  </a:lnTo>
                  <a:lnTo>
                    <a:pt x="3129584" y="30480"/>
                  </a:lnTo>
                  <a:lnTo>
                    <a:pt x="3129584" y="4057573"/>
                  </a:lnTo>
                  <a:lnTo>
                    <a:pt x="3179064" y="4057573"/>
                  </a:lnTo>
                  <a:lnTo>
                    <a:pt x="3179064" y="30480"/>
                  </a:lnTo>
                  <a:lnTo>
                    <a:pt x="3179064" y="29972"/>
                  </a:lnTo>
                  <a:lnTo>
                    <a:pt x="3179064" y="0"/>
                  </a:lnTo>
                  <a:close/>
                </a:path>
              </a:pathLst>
            </a:custGeom>
            <a:solidFill>
              <a:srgbClr val="363636">
                <a:alpha val="587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2354299" y="4425452"/>
              <a:ext cx="3079577" cy="367735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354298" y="8440794"/>
              <a:ext cx="3079750" cy="12700"/>
            </a:xfrm>
            <a:custGeom>
              <a:avLst/>
              <a:gdLst/>
              <a:ahLst/>
              <a:cxnLst/>
              <a:rect l="l" t="t" r="r" b="b"/>
              <a:pathLst>
                <a:path w="3079750" h="12700">
                  <a:moveTo>
                    <a:pt x="3079564" y="12076"/>
                  </a:moveTo>
                  <a:lnTo>
                    <a:pt x="0" y="12076"/>
                  </a:lnTo>
                  <a:lnTo>
                    <a:pt x="0" y="0"/>
                  </a:lnTo>
                  <a:lnTo>
                    <a:pt x="3079564" y="0"/>
                  </a:lnTo>
                  <a:lnTo>
                    <a:pt x="3079564" y="12076"/>
                  </a:lnTo>
                  <a:close/>
                </a:path>
              </a:pathLst>
            </a:custGeom>
            <a:solidFill>
              <a:srgbClr val="DDDDD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/>
          <p:nvPr/>
        </p:nvSpPr>
        <p:spPr>
          <a:xfrm>
            <a:off x="2354299" y="8102646"/>
            <a:ext cx="3079750" cy="338455"/>
          </a:xfrm>
          <a:prstGeom prst="rect">
            <a:avLst/>
          </a:prstGeom>
          <a:solidFill>
            <a:srgbClr val="1F0125"/>
          </a:solidFill>
        </p:spPr>
        <p:txBody>
          <a:bodyPr wrap="square" lIns="0" tIns="4254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35"/>
              </a:spcBef>
            </a:pPr>
            <a:r>
              <a:rPr dirty="0" sz="850" spc="-10" b="1">
                <a:solidFill>
                  <a:srgbClr val="F6C209"/>
                </a:solidFill>
                <a:latin typeface="Verdana"/>
                <a:cs typeface="Verdana"/>
              </a:rPr>
              <a:t>HEENA</a:t>
            </a:r>
            <a:endParaRPr sz="850">
              <a:latin typeface="Verdana"/>
              <a:cs typeface="Verdana"/>
            </a:endParaRPr>
          </a:p>
          <a:p>
            <a:pPr algn="ctr" marR="1905">
              <a:lnSpc>
                <a:spcPct val="100000"/>
              </a:lnSpc>
              <a:spcBef>
                <a:spcPts val="130"/>
              </a:spcBef>
            </a:pP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23 </a:t>
            </a:r>
            <a:r>
              <a:rPr dirty="0" sz="750" spc="30">
                <a:solidFill>
                  <a:srgbClr val="FFFFFF"/>
                </a:solidFill>
                <a:latin typeface="Arimo"/>
                <a:cs typeface="Arimo"/>
              </a:rPr>
              <a:t>Years,</a:t>
            </a:r>
            <a:r>
              <a:rPr dirty="0" sz="750" spc="-4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34-26-34</a:t>
            </a:r>
            <a:endParaRPr sz="750">
              <a:latin typeface="Arimo"/>
              <a:cs typeface="Arimo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2304288" y="8604250"/>
            <a:ext cx="3179064" cy="109855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55601" y="355600"/>
            <a:ext cx="7061834" cy="9347835"/>
            <a:chOff x="355601" y="355600"/>
            <a:chExt cx="7061834" cy="9347835"/>
          </a:xfrm>
        </p:grpSpPr>
        <p:sp>
          <p:nvSpPr>
            <p:cNvPr id="3" name="object 3"/>
            <p:cNvSpPr/>
            <p:nvPr/>
          </p:nvSpPr>
          <p:spPr>
            <a:xfrm>
              <a:off x="2304288" y="355612"/>
              <a:ext cx="3179445" cy="3025140"/>
            </a:xfrm>
            <a:custGeom>
              <a:avLst/>
              <a:gdLst/>
              <a:ahLst/>
              <a:cxnLst/>
              <a:rect l="l" t="t" r="r" b="b"/>
              <a:pathLst>
                <a:path w="3179445" h="3025140">
                  <a:moveTo>
                    <a:pt x="3179064" y="2959100"/>
                  </a:moveTo>
                  <a:lnTo>
                    <a:pt x="49999" y="2959100"/>
                  </a:lnTo>
                  <a:lnTo>
                    <a:pt x="49999" y="0"/>
                  </a:lnTo>
                  <a:lnTo>
                    <a:pt x="0" y="0"/>
                  </a:lnTo>
                  <a:lnTo>
                    <a:pt x="0" y="2959100"/>
                  </a:lnTo>
                  <a:lnTo>
                    <a:pt x="0" y="3025140"/>
                  </a:lnTo>
                  <a:lnTo>
                    <a:pt x="3179064" y="3025140"/>
                  </a:lnTo>
                  <a:lnTo>
                    <a:pt x="3179064" y="2959100"/>
                  </a:lnTo>
                  <a:close/>
                </a:path>
                <a:path w="3179445" h="3025140">
                  <a:moveTo>
                    <a:pt x="3179064" y="12"/>
                  </a:moveTo>
                  <a:lnTo>
                    <a:pt x="3129584" y="12"/>
                  </a:lnTo>
                  <a:lnTo>
                    <a:pt x="3129584" y="2958820"/>
                  </a:lnTo>
                  <a:lnTo>
                    <a:pt x="3179064" y="2958820"/>
                  </a:lnTo>
                  <a:lnTo>
                    <a:pt x="3179064" y="12"/>
                  </a:lnTo>
                  <a:close/>
                </a:path>
              </a:pathLst>
            </a:custGeom>
            <a:solidFill>
              <a:srgbClr val="363636">
                <a:alpha val="587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2354299" y="355616"/>
              <a:ext cx="3079577" cy="2608566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354298" y="2964083"/>
              <a:ext cx="3079750" cy="350520"/>
            </a:xfrm>
            <a:custGeom>
              <a:avLst/>
              <a:gdLst/>
              <a:ahLst/>
              <a:cxnLst/>
              <a:rect l="l" t="t" r="r" b="b"/>
              <a:pathLst>
                <a:path w="3079750" h="350520">
                  <a:moveTo>
                    <a:pt x="3079564" y="350225"/>
                  </a:moveTo>
                  <a:lnTo>
                    <a:pt x="0" y="350225"/>
                  </a:lnTo>
                  <a:lnTo>
                    <a:pt x="0" y="0"/>
                  </a:lnTo>
                  <a:lnTo>
                    <a:pt x="3079564" y="0"/>
                  </a:lnTo>
                  <a:lnTo>
                    <a:pt x="3079564" y="350225"/>
                  </a:lnTo>
                  <a:close/>
                </a:path>
              </a:pathLst>
            </a:custGeom>
            <a:solidFill>
              <a:srgbClr val="1F012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2354298" y="3302231"/>
              <a:ext cx="3079750" cy="12700"/>
            </a:xfrm>
            <a:custGeom>
              <a:avLst/>
              <a:gdLst/>
              <a:ahLst/>
              <a:cxnLst/>
              <a:rect l="l" t="t" r="r" b="b"/>
              <a:pathLst>
                <a:path w="3079750" h="12700">
                  <a:moveTo>
                    <a:pt x="3079564" y="12076"/>
                  </a:moveTo>
                  <a:lnTo>
                    <a:pt x="0" y="12076"/>
                  </a:lnTo>
                  <a:lnTo>
                    <a:pt x="0" y="0"/>
                  </a:lnTo>
                  <a:lnTo>
                    <a:pt x="3079564" y="0"/>
                  </a:lnTo>
                  <a:lnTo>
                    <a:pt x="3079564" y="12076"/>
                  </a:lnTo>
                  <a:close/>
                </a:path>
              </a:pathLst>
            </a:custGeom>
            <a:solidFill>
              <a:srgbClr val="DDDDD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 txBox="1"/>
          <p:nvPr/>
        </p:nvSpPr>
        <p:spPr>
          <a:xfrm>
            <a:off x="3401331" y="2977347"/>
            <a:ext cx="975994" cy="302895"/>
          </a:xfrm>
          <a:prstGeom prst="rect">
            <a:avLst/>
          </a:prstGeom>
        </p:spPr>
        <p:txBody>
          <a:bodyPr wrap="square" lIns="0" tIns="29844" rIns="0" bIns="0" rtlCol="0" vert="horz">
            <a:spAutoFit/>
          </a:bodyPr>
          <a:lstStyle/>
          <a:p>
            <a:pPr algn="ctr" marL="3175">
              <a:lnSpc>
                <a:spcPct val="100000"/>
              </a:lnSpc>
              <a:spcBef>
                <a:spcPts val="234"/>
              </a:spcBef>
            </a:pPr>
            <a:r>
              <a:rPr dirty="0" sz="850" spc="-45" b="1">
                <a:solidFill>
                  <a:srgbClr val="F6C209"/>
                </a:solidFill>
                <a:latin typeface="Verdana"/>
                <a:cs typeface="Verdana"/>
              </a:rPr>
              <a:t>SENDY</a:t>
            </a:r>
            <a:endParaRPr sz="850">
              <a:latin typeface="Verdana"/>
              <a:cs typeface="Verdana"/>
            </a:endParaRPr>
          </a:p>
          <a:p>
            <a:pPr algn="ctr">
              <a:lnSpc>
                <a:spcPct val="100000"/>
              </a:lnSpc>
              <a:spcBef>
                <a:spcPts val="125"/>
              </a:spcBef>
            </a:pP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23 </a:t>
            </a:r>
            <a:r>
              <a:rPr dirty="0" sz="750" spc="30">
                <a:solidFill>
                  <a:srgbClr val="FFFFFF"/>
                </a:solidFill>
                <a:latin typeface="Arimo"/>
                <a:cs typeface="Arimo"/>
              </a:rPr>
              <a:t>Years,</a:t>
            </a:r>
            <a:r>
              <a:rPr dirty="0" sz="750" spc="-9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34-26-34</a:t>
            </a:r>
            <a:endParaRPr sz="750">
              <a:latin typeface="Arimo"/>
              <a:cs typeface="Arimo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2304288" y="3465829"/>
            <a:ext cx="3179445" cy="4123690"/>
            <a:chOff x="2304288" y="3465829"/>
            <a:chExt cx="3179445" cy="4123690"/>
          </a:xfrm>
        </p:grpSpPr>
        <p:sp>
          <p:nvSpPr>
            <p:cNvPr id="9" name="object 9"/>
            <p:cNvSpPr/>
            <p:nvPr/>
          </p:nvSpPr>
          <p:spPr>
            <a:xfrm>
              <a:off x="2304288" y="3465842"/>
              <a:ext cx="3179445" cy="4123690"/>
            </a:xfrm>
            <a:custGeom>
              <a:avLst/>
              <a:gdLst/>
              <a:ahLst/>
              <a:cxnLst/>
              <a:rect l="l" t="t" r="r" b="b"/>
              <a:pathLst>
                <a:path w="3179445" h="4123690">
                  <a:moveTo>
                    <a:pt x="3179064" y="29730"/>
                  </a:moveTo>
                  <a:lnTo>
                    <a:pt x="3129584" y="29730"/>
                  </a:lnTo>
                  <a:lnTo>
                    <a:pt x="3129584" y="4057332"/>
                  </a:lnTo>
                  <a:lnTo>
                    <a:pt x="3179064" y="4057332"/>
                  </a:lnTo>
                  <a:lnTo>
                    <a:pt x="3179064" y="29730"/>
                  </a:lnTo>
                  <a:close/>
                </a:path>
                <a:path w="3179445" h="4123690">
                  <a:moveTo>
                    <a:pt x="3179064" y="0"/>
                  </a:moveTo>
                  <a:lnTo>
                    <a:pt x="0" y="0"/>
                  </a:lnTo>
                  <a:lnTo>
                    <a:pt x="0" y="29210"/>
                  </a:lnTo>
                  <a:lnTo>
                    <a:pt x="0" y="4057650"/>
                  </a:lnTo>
                  <a:lnTo>
                    <a:pt x="0" y="4123690"/>
                  </a:lnTo>
                  <a:lnTo>
                    <a:pt x="3179064" y="4123690"/>
                  </a:lnTo>
                  <a:lnTo>
                    <a:pt x="3179064" y="4057650"/>
                  </a:lnTo>
                  <a:lnTo>
                    <a:pt x="49999" y="4057650"/>
                  </a:lnTo>
                  <a:lnTo>
                    <a:pt x="49999" y="29210"/>
                  </a:lnTo>
                  <a:lnTo>
                    <a:pt x="3179064" y="29210"/>
                  </a:lnTo>
                  <a:lnTo>
                    <a:pt x="3179064" y="0"/>
                  </a:lnTo>
                  <a:close/>
                </a:path>
              </a:pathLst>
            </a:custGeom>
            <a:solidFill>
              <a:srgbClr val="363636">
                <a:alpha val="587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2354299" y="3495568"/>
              <a:ext cx="3079577" cy="367735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354298" y="7510969"/>
              <a:ext cx="3079750" cy="12700"/>
            </a:xfrm>
            <a:custGeom>
              <a:avLst/>
              <a:gdLst/>
              <a:ahLst/>
              <a:cxnLst/>
              <a:rect l="l" t="t" r="r" b="b"/>
              <a:pathLst>
                <a:path w="3079750" h="12700">
                  <a:moveTo>
                    <a:pt x="3079564" y="12076"/>
                  </a:moveTo>
                  <a:lnTo>
                    <a:pt x="0" y="12076"/>
                  </a:lnTo>
                  <a:lnTo>
                    <a:pt x="0" y="0"/>
                  </a:lnTo>
                  <a:lnTo>
                    <a:pt x="3079564" y="0"/>
                  </a:lnTo>
                  <a:lnTo>
                    <a:pt x="3079564" y="12076"/>
                  </a:lnTo>
                  <a:close/>
                </a:path>
              </a:pathLst>
            </a:custGeom>
            <a:solidFill>
              <a:srgbClr val="DDDDD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/>
          <p:nvPr/>
        </p:nvSpPr>
        <p:spPr>
          <a:xfrm>
            <a:off x="2354299" y="7172821"/>
            <a:ext cx="3079750" cy="338455"/>
          </a:xfrm>
          <a:prstGeom prst="rect">
            <a:avLst/>
          </a:prstGeom>
          <a:solidFill>
            <a:srgbClr val="1F0125"/>
          </a:solidFill>
        </p:spPr>
        <p:txBody>
          <a:bodyPr wrap="square" lIns="0" tIns="4254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35"/>
              </a:spcBef>
            </a:pPr>
            <a:r>
              <a:rPr dirty="0" sz="850" spc="-60" b="1">
                <a:solidFill>
                  <a:srgbClr val="F6C209"/>
                </a:solidFill>
                <a:latin typeface="Verdana"/>
                <a:cs typeface="Verdana"/>
              </a:rPr>
              <a:t>SUMITRA</a:t>
            </a:r>
            <a:endParaRPr sz="850">
              <a:latin typeface="Verdana"/>
              <a:cs typeface="Verdana"/>
            </a:endParaRPr>
          </a:p>
          <a:p>
            <a:pPr algn="ctr" marR="1905">
              <a:lnSpc>
                <a:spcPct val="100000"/>
              </a:lnSpc>
              <a:spcBef>
                <a:spcPts val="130"/>
              </a:spcBef>
            </a:pP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23 </a:t>
            </a:r>
            <a:r>
              <a:rPr dirty="0" sz="750" spc="30">
                <a:solidFill>
                  <a:srgbClr val="FFFFFF"/>
                </a:solidFill>
                <a:latin typeface="Arimo"/>
                <a:cs typeface="Arimo"/>
              </a:rPr>
              <a:t>Years,</a:t>
            </a:r>
            <a:r>
              <a:rPr dirty="0" sz="750" spc="-4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34-26-34</a:t>
            </a:r>
            <a:endParaRPr sz="750">
              <a:latin typeface="Arimo"/>
              <a:cs typeface="Arimo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2304288" y="7674609"/>
            <a:ext cx="3179445" cy="2028189"/>
            <a:chOff x="2304288" y="7674609"/>
            <a:chExt cx="3179445" cy="2028189"/>
          </a:xfrm>
        </p:grpSpPr>
        <p:sp>
          <p:nvSpPr>
            <p:cNvPr id="14" name="object 14"/>
            <p:cNvSpPr/>
            <p:nvPr/>
          </p:nvSpPr>
          <p:spPr>
            <a:xfrm>
              <a:off x="2304288" y="7674622"/>
              <a:ext cx="3179445" cy="2028189"/>
            </a:xfrm>
            <a:custGeom>
              <a:avLst/>
              <a:gdLst/>
              <a:ahLst/>
              <a:cxnLst/>
              <a:rect l="l" t="t" r="r" b="b"/>
              <a:pathLst>
                <a:path w="3179445" h="2028190">
                  <a:moveTo>
                    <a:pt x="3179064" y="29692"/>
                  </a:moveTo>
                  <a:lnTo>
                    <a:pt x="3129584" y="29692"/>
                  </a:lnTo>
                  <a:lnTo>
                    <a:pt x="3129584" y="2028177"/>
                  </a:lnTo>
                  <a:lnTo>
                    <a:pt x="3179064" y="2028177"/>
                  </a:lnTo>
                  <a:lnTo>
                    <a:pt x="3179064" y="29692"/>
                  </a:lnTo>
                  <a:close/>
                </a:path>
                <a:path w="3179445" h="2028190">
                  <a:moveTo>
                    <a:pt x="3179064" y="0"/>
                  </a:moveTo>
                  <a:lnTo>
                    <a:pt x="0" y="0"/>
                  </a:lnTo>
                  <a:lnTo>
                    <a:pt x="0" y="29210"/>
                  </a:lnTo>
                  <a:lnTo>
                    <a:pt x="0" y="2028190"/>
                  </a:lnTo>
                  <a:lnTo>
                    <a:pt x="49999" y="2028190"/>
                  </a:lnTo>
                  <a:lnTo>
                    <a:pt x="49999" y="29210"/>
                  </a:lnTo>
                  <a:lnTo>
                    <a:pt x="3179064" y="29210"/>
                  </a:lnTo>
                  <a:lnTo>
                    <a:pt x="3179064" y="0"/>
                  </a:lnTo>
                  <a:close/>
                </a:path>
              </a:pathLst>
            </a:custGeom>
            <a:solidFill>
              <a:srgbClr val="363636">
                <a:alpha val="587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354299" y="8253800"/>
              <a:ext cx="3079577" cy="1448997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55601" y="355600"/>
            <a:ext cx="7061834" cy="9347835"/>
            <a:chOff x="355601" y="355600"/>
            <a:chExt cx="7061834" cy="9347835"/>
          </a:xfrm>
        </p:grpSpPr>
        <p:sp>
          <p:nvSpPr>
            <p:cNvPr id="3" name="object 3"/>
            <p:cNvSpPr/>
            <p:nvPr/>
          </p:nvSpPr>
          <p:spPr>
            <a:xfrm>
              <a:off x="2304288" y="355612"/>
              <a:ext cx="3179445" cy="2646680"/>
            </a:xfrm>
            <a:custGeom>
              <a:avLst/>
              <a:gdLst/>
              <a:ahLst/>
              <a:cxnLst/>
              <a:rect l="l" t="t" r="r" b="b"/>
              <a:pathLst>
                <a:path w="3179445" h="2646680">
                  <a:moveTo>
                    <a:pt x="3179064" y="0"/>
                  </a:moveTo>
                  <a:lnTo>
                    <a:pt x="3129584" y="0"/>
                  </a:lnTo>
                  <a:lnTo>
                    <a:pt x="3129584" y="2578100"/>
                  </a:lnTo>
                  <a:lnTo>
                    <a:pt x="49999" y="2578100"/>
                  </a:lnTo>
                  <a:lnTo>
                    <a:pt x="49999" y="0"/>
                  </a:lnTo>
                  <a:lnTo>
                    <a:pt x="0" y="0"/>
                  </a:lnTo>
                  <a:lnTo>
                    <a:pt x="0" y="2578100"/>
                  </a:lnTo>
                  <a:lnTo>
                    <a:pt x="0" y="2646680"/>
                  </a:lnTo>
                  <a:lnTo>
                    <a:pt x="3179064" y="2646680"/>
                  </a:lnTo>
                  <a:lnTo>
                    <a:pt x="3179064" y="2578379"/>
                  </a:lnTo>
                  <a:lnTo>
                    <a:pt x="3179064" y="2578100"/>
                  </a:lnTo>
                  <a:lnTo>
                    <a:pt x="3179064" y="0"/>
                  </a:lnTo>
                  <a:close/>
                </a:path>
              </a:pathLst>
            </a:custGeom>
            <a:solidFill>
              <a:srgbClr val="363636">
                <a:alpha val="587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2354299" y="355604"/>
              <a:ext cx="3079577" cy="222815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354298" y="2583444"/>
              <a:ext cx="3079750" cy="350520"/>
            </a:xfrm>
            <a:custGeom>
              <a:avLst/>
              <a:gdLst/>
              <a:ahLst/>
              <a:cxnLst/>
              <a:rect l="l" t="t" r="r" b="b"/>
              <a:pathLst>
                <a:path w="3079750" h="350519">
                  <a:moveTo>
                    <a:pt x="3079564" y="350225"/>
                  </a:moveTo>
                  <a:lnTo>
                    <a:pt x="0" y="350225"/>
                  </a:lnTo>
                  <a:lnTo>
                    <a:pt x="0" y="0"/>
                  </a:lnTo>
                  <a:lnTo>
                    <a:pt x="3079564" y="0"/>
                  </a:lnTo>
                  <a:lnTo>
                    <a:pt x="3079564" y="350225"/>
                  </a:lnTo>
                  <a:close/>
                </a:path>
              </a:pathLst>
            </a:custGeom>
            <a:solidFill>
              <a:srgbClr val="1F012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2354298" y="2921593"/>
              <a:ext cx="3079750" cy="12700"/>
            </a:xfrm>
            <a:custGeom>
              <a:avLst/>
              <a:gdLst/>
              <a:ahLst/>
              <a:cxnLst/>
              <a:rect l="l" t="t" r="r" b="b"/>
              <a:pathLst>
                <a:path w="3079750" h="12700">
                  <a:moveTo>
                    <a:pt x="3079564" y="12076"/>
                  </a:moveTo>
                  <a:lnTo>
                    <a:pt x="0" y="12076"/>
                  </a:lnTo>
                  <a:lnTo>
                    <a:pt x="0" y="0"/>
                  </a:lnTo>
                  <a:lnTo>
                    <a:pt x="3079564" y="0"/>
                  </a:lnTo>
                  <a:lnTo>
                    <a:pt x="3079564" y="12076"/>
                  </a:lnTo>
                  <a:close/>
                </a:path>
              </a:pathLst>
            </a:custGeom>
            <a:solidFill>
              <a:srgbClr val="DDDDD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 txBox="1"/>
          <p:nvPr/>
        </p:nvSpPr>
        <p:spPr>
          <a:xfrm>
            <a:off x="3401331" y="2596707"/>
            <a:ext cx="975994" cy="302895"/>
          </a:xfrm>
          <a:prstGeom prst="rect">
            <a:avLst/>
          </a:prstGeom>
        </p:spPr>
        <p:txBody>
          <a:bodyPr wrap="square" lIns="0" tIns="29844" rIns="0" bIns="0" rtlCol="0" vert="horz">
            <a:spAutoFit/>
          </a:bodyPr>
          <a:lstStyle/>
          <a:p>
            <a:pPr algn="ctr" marL="6350">
              <a:lnSpc>
                <a:spcPct val="100000"/>
              </a:lnSpc>
              <a:spcBef>
                <a:spcPts val="234"/>
              </a:spcBef>
            </a:pPr>
            <a:r>
              <a:rPr dirty="0" sz="850" spc="-60" b="1">
                <a:solidFill>
                  <a:srgbClr val="F6C209"/>
                </a:solidFill>
                <a:latin typeface="Verdana"/>
                <a:cs typeface="Verdana"/>
              </a:rPr>
              <a:t>SENORITA</a:t>
            </a:r>
            <a:endParaRPr sz="850">
              <a:latin typeface="Verdana"/>
              <a:cs typeface="Verdana"/>
            </a:endParaRPr>
          </a:p>
          <a:p>
            <a:pPr algn="ctr">
              <a:lnSpc>
                <a:spcPct val="100000"/>
              </a:lnSpc>
              <a:spcBef>
                <a:spcPts val="125"/>
              </a:spcBef>
            </a:pP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23 </a:t>
            </a:r>
            <a:r>
              <a:rPr dirty="0" sz="750" spc="30">
                <a:solidFill>
                  <a:srgbClr val="FFFFFF"/>
                </a:solidFill>
                <a:latin typeface="Arimo"/>
                <a:cs typeface="Arimo"/>
              </a:rPr>
              <a:t>Years,</a:t>
            </a:r>
            <a:r>
              <a:rPr dirty="0" sz="750" spc="-9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34-26-34</a:t>
            </a:r>
            <a:endParaRPr sz="750">
              <a:latin typeface="Arimo"/>
              <a:cs typeface="Arimo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2304288" y="3084829"/>
            <a:ext cx="3179445" cy="6570980"/>
            <a:chOff x="2304288" y="3084829"/>
            <a:chExt cx="3179445" cy="6570980"/>
          </a:xfrm>
        </p:grpSpPr>
        <p:sp>
          <p:nvSpPr>
            <p:cNvPr id="9" name="object 9"/>
            <p:cNvSpPr/>
            <p:nvPr/>
          </p:nvSpPr>
          <p:spPr>
            <a:xfrm>
              <a:off x="2304288" y="3084842"/>
              <a:ext cx="3179445" cy="6570980"/>
            </a:xfrm>
            <a:custGeom>
              <a:avLst/>
              <a:gdLst/>
              <a:ahLst/>
              <a:cxnLst/>
              <a:rect l="l" t="t" r="r" b="b"/>
              <a:pathLst>
                <a:path w="3179445" h="6570980">
                  <a:moveTo>
                    <a:pt x="3179064" y="0"/>
                  </a:moveTo>
                  <a:lnTo>
                    <a:pt x="0" y="0"/>
                  </a:lnTo>
                  <a:lnTo>
                    <a:pt x="0" y="30480"/>
                  </a:lnTo>
                  <a:lnTo>
                    <a:pt x="0" y="6503670"/>
                  </a:lnTo>
                  <a:lnTo>
                    <a:pt x="0" y="6570980"/>
                  </a:lnTo>
                  <a:lnTo>
                    <a:pt x="3179064" y="6570980"/>
                  </a:lnTo>
                  <a:lnTo>
                    <a:pt x="3179064" y="6503670"/>
                  </a:lnTo>
                  <a:lnTo>
                    <a:pt x="49999" y="6503670"/>
                  </a:lnTo>
                  <a:lnTo>
                    <a:pt x="49999" y="30480"/>
                  </a:lnTo>
                  <a:lnTo>
                    <a:pt x="3129584" y="30480"/>
                  </a:lnTo>
                  <a:lnTo>
                    <a:pt x="3129584" y="6503441"/>
                  </a:lnTo>
                  <a:lnTo>
                    <a:pt x="3179064" y="6503441"/>
                  </a:lnTo>
                  <a:lnTo>
                    <a:pt x="3179064" y="30480"/>
                  </a:lnTo>
                  <a:lnTo>
                    <a:pt x="3179064" y="30314"/>
                  </a:lnTo>
                  <a:lnTo>
                    <a:pt x="3179064" y="0"/>
                  </a:lnTo>
                  <a:close/>
                </a:path>
              </a:pathLst>
            </a:custGeom>
            <a:solidFill>
              <a:srgbClr val="363636">
                <a:alpha val="587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2354299" y="5560679"/>
              <a:ext cx="3079577" cy="367738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354298" y="9575868"/>
              <a:ext cx="3079750" cy="12700"/>
            </a:xfrm>
            <a:custGeom>
              <a:avLst/>
              <a:gdLst/>
              <a:ahLst/>
              <a:cxnLst/>
              <a:rect l="l" t="t" r="r" b="b"/>
              <a:pathLst>
                <a:path w="3079750" h="12700">
                  <a:moveTo>
                    <a:pt x="3079564" y="12076"/>
                  </a:moveTo>
                  <a:lnTo>
                    <a:pt x="0" y="12076"/>
                  </a:lnTo>
                  <a:lnTo>
                    <a:pt x="0" y="0"/>
                  </a:lnTo>
                  <a:lnTo>
                    <a:pt x="3079564" y="0"/>
                  </a:lnTo>
                  <a:lnTo>
                    <a:pt x="3079564" y="12076"/>
                  </a:lnTo>
                  <a:close/>
                </a:path>
              </a:pathLst>
            </a:custGeom>
            <a:solidFill>
              <a:srgbClr val="DDDDD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/>
          <p:nvPr/>
        </p:nvSpPr>
        <p:spPr>
          <a:xfrm>
            <a:off x="2354299" y="9237719"/>
            <a:ext cx="3079750" cy="338455"/>
          </a:xfrm>
          <a:prstGeom prst="rect">
            <a:avLst/>
          </a:prstGeom>
          <a:solidFill>
            <a:srgbClr val="1F0125"/>
          </a:solidFill>
        </p:spPr>
        <p:txBody>
          <a:bodyPr wrap="square" lIns="0" tIns="4254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35"/>
              </a:spcBef>
            </a:pPr>
            <a:r>
              <a:rPr dirty="0" sz="850" spc="-35" b="1">
                <a:solidFill>
                  <a:srgbClr val="F6C209"/>
                </a:solidFill>
                <a:latin typeface="Verdana"/>
                <a:cs typeface="Verdana"/>
              </a:rPr>
              <a:t>LAJJO</a:t>
            </a:r>
            <a:endParaRPr sz="850">
              <a:latin typeface="Verdana"/>
              <a:cs typeface="Verdana"/>
            </a:endParaRPr>
          </a:p>
          <a:p>
            <a:pPr algn="ctr" marR="1905">
              <a:lnSpc>
                <a:spcPct val="100000"/>
              </a:lnSpc>
              <a:spcBef>
                <a:spcPts val="130"/>
              </a:spcBef>
            </a:pP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23 </a:t>
            </a:r>
            <a:r>
              <a:rPr dirty="0" sz="750" spc="30">
                <a:solidFill>
                  <a:srgbClr val="FFFFFF"/>
                </a:solidFill>
                <a:latin typeface="Arimo"/>
                <a:cs typeface="Arimo"/>
              </a:rPr>
              <a:t>Years,</a:t>
            </a:r>
            <a:r>
              <a:rPr dirty="0" sz="750" spc="-4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34-26-34</a:t>
            </a:r>
            <a:endParaRPr sz="750">
              <a:latin typeface="Arimo"/>
              <a:cs typeface="Arimo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55601" y="355614"/>
            <a:ext cx="7061834" cy="9347835"/>
            <a:chOff x="355601" y="355614"/>
            <a:chExt cx="7061834" cy="9347835"/>
          </a:xfrm>
        </p:grpSpPr>
        <p:sp>
          <p:nvSpPr>
            <p:cNvPr id="3" name="object 3"/>
            <p:cNvSpPr/>
            <p:nvPr/>
          </p:nvSpPr>
          <p:spPr>
            <a:xfrm>
              <a:off x="355601" y="355614"/>
              <a:ext cx="7061834" cy="4577080"/>
            </a:xfrm>
            <a:custGeom>
              <a:avLst/>
              <a:gdLst/>
              <a:ahLst/>
              <a:cxnLst/>
              <a:rect l="l" t="t" r="r" b="b"/>
              <a:pathLst>
                <a:path w="7061834" h="4577080">
                  <a:moveTo>
                    <a:pt x="7061210" y="4576837"/>
                  </a:moveTo>
                  <a:lnTo>
                    <a:pt x="0" y="4576837"/>
                  </a:lnTo>
                  <a:lnTo>
                    <a:pt x="0" y="0"/>
                  </a:lnTo>
                  <a:lnTo>
                    <a:pt x="7061210" y="0"/>
                  </a:lnTo>
                  <a:lnTo>
                    <a:pt x="7061210" y="4576837"/>
                  </a:lnTo>
                  <a:close/>
                </a:path>
              </a:pathLst>
            </a:custGeom>
            <a:solidFill>
              <a:srgbClr val="3C90A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355601" y="4932451"/>
              <a:ext cx="7061834" cy="4770755"/>
            </a:xfrm>
            <a:custGeom>
              <a:avLst/>
              <a:gdLst/>
              <a:ahLst/>
              <a:cxnLst/>
              <a:rect l="l" t="t" r="r" b="b"/>
              <a:pathLst>
                <a:path w="7061834" h="4770755">
                  <a:moveTo>
                    <a:pt x="0" y="0"/>
                  </a:moveTo>
                  <a:lnTo>
                    <a:pt x="7061210" y="0"/>
                  </a:lnTo>
                  <a:lnTo>
                    <a:pt x="7061210" y="4770372"/>
                  </a:lnTo>
                  <a:lnTo>
                    <a:pt x="0" y="47703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 txBox="1"/>
          <p:nvPr/>
        </p:nvSpPr>
        <p:spPr>
          <a:xfrm>
            <a:off x="3189988" y="5203553"/>
            <a:ext cx="1988185" cy="14160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50" spc="65">
                <a:solidFill>
                  <a:srgbClr val="FDA12A"/>
                </a:solidFill>
                <a:latin typeface="Arimo"/>
                <a:cs typeface="Arimo"/>
              </a:rPr>
              <a:t>MANS</a:t>
            </a:r>
            <a:r>
              <a:rPr dirty="0" sz="750" spc="-105">
                <a:solidFill>
                  <a:srgbClr val="FDA12A"/>
                </a:solidFill>
                <a:latin typeface="Arimo"/>
                <a:cs typeface="Arimo"/>
              </a:rPr>
              <a:t> </a:t>
            </a:r>
            <a:r>
              <a:rPr dirty="0" sz="750" spc="-10">
                <a:solidFill>
                  <a:srgbClr val="FDA12A"/>
                </a:solidFill>
                <a:latin typeface="Arimo"/>
                <a:cs typeface="Arimo"/>
              </a:rPr>
              <a:t>I</a:t>
            </a:r>
            <a:r>
              <a:rPr dirty="0" sz="750" spc="155">
                <a:solidFill>
                  <a:srgbClr val="FDA12A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DA12A"/>
                </a:solidFill>
                <a:latin typeface="Arimo"/>
                <a:cs typeface="Arimo"/>
              </a:rPr>
              <a:t>MANALI</a:t>
            </a:r>
            <a:r>
              <a:rPr dirty="0" sz="750" spc="155">
                <a:solidFill>
                  <a:srgbClr val="FDA12A"/>
                </a:solidFill>
                <a:latin typeface="Arimo"/>
                <a:cs typeface="Arimo"/>
              </a:rPr>
              <a:t> </a:t>
            </a:r>
            <a:r>
              <a:rPr dirty="0" sz="750" spc="-35">
                <a:solidFill>
                  <a:srgbClr val="FDA12A"/>
                </a:solidFill>
                <a:latin typeface="Arimo"/>
                <a:cs typeface="Arimo"/>
              </a:rPr>
              <a:t>ES</a:t>
            </a:r>
            <a:r>
              <a:rPr dirty="0" sz="750" spc="-105">
                <a:solidFill>
                  <a:srgbClr val="FDA12A"/>
                </a:solidFill>
                <a:latin typeface="Arimo"/>
                <a:cs typeface="Arimo"/>
              </a:rPr>
              <a:t> </a:t>
            </a:r>
            <a:r>
              <a:rPr dirty="0" sz="750" spc="45">
                <a:solidFill>
                  <a:srgbClr val="FDA12A"/>
                </a:solidFill>
                <a:latin typeface="Arimo"/>
                <a:cs typeface="Arimo"/>
              </a:rPr>
              <a:t>C</a:t>
            </a:r>
            <a:r>
              <a:rPr dirty="0" sz="750" spc="-85">
                <a:solidFill>
                  <a:srgbClr val="FDA12A"/>
                </a:solidFill>
                <a:latin typeface="Arimo"/>
                <a:cs typeface="Arimo"/>
              </a:rPr>
              <a:t> </a:t>
            </a:r>
            <a:r>
              <a:rPr dirty="0" sz="750" spc="10">
                <a:solidFill>
                  <a:srgbClr val="FDA12A"/>
                </a:solidFill>
                <a:latin typeface="Arimo"/>
                <a:cs typeface="Arimo"/>
              </a:rPr>
              <a:t>O</a:t>
            </a:r>
            <a:r>
              <a:rPr dirty="0" sz="750" spc="-95">
                <a:solidFill>
                  <a:srgbClr val="FDA12A"/>
                </a:solidFill>
                <a:latin typeface="Arimo"/>
                <a:cs typeface="Arimo"/>
              </a:rPr>
              <a:t> </a:t>
            </a:r>
            <a:r>
              <a:rPr dirty="0" sz="750" spc="-5">
                <a:solidFill>
                  <a:srgbClr val="FDA12A"/>
                </a:solidFill>
                <a:latin typeface="Arimo"/>
                <a:cs typeface="Arimo"/>
              </a:rPr>
              <a:t>RT</a:t>
            </a:r>
            <a:r>
              <a:rPr dirty="0" sz="750" spc="-75">
                <a:solidFill>
                  <a:srgbClr val="FDA12A"/>
                </a:solidFill>
                <a:latin typeface="Arimo"/>
                <a:cs typeface="Arimo"/>
              </a:rPr>
              <a:t> </a:t>
            </a:r>
            <a:r>
              <a:rPr dirty="0" sz="750" spc="-45">
                <a:solidFill>
                  <a:srgbClr val="FDA12A"/>
                </a:solidFill>
                <a:latin typeface="Arimo"/>
                <a:cs typeface="Arimo"/>
              </a:rPr>
              <a:t>S</a:t>
            </a:r>
            <a:r>
              <a:rPr dirty="0" sz="750" spc="15">
                <a:solidFill>
                  <a:srgbClr val="FDA12A"/>
                </a:solidFill>
                <a:latin typeface="Arimo"/>
                <a:cs typeface="Arimo"/>
              </a:rPr>
              <a:t> </a:t>
            </a:r>
            <a:r>
              <a:rPr dirty="0" sz="750" spc="35">
                <a:solidFill>
                  <a:srgbClr val="FDA12A"/>
                </a:solidFill>
                <a:latin typeface="Arimo"/>
                <a:cs typeface="Arimo"/>
              </a:rPr>
              <a:t>RAT</a:t>
            </a:r>
            <a:r>
              <a:rPr dirty="0" sz="750" spc="-70">
                <a:solidFill>
                  <a:srgbClr val="FDA12A"/>
                </a:solidFill>
                <a:latin typeface="Arimo"/>
                <a:cs typeface="Arimo"/>
              </a:rPr>
              <a:t> </a:t>
            </a:r>
            <a:r>
              <a:rPr dirty="0" sz="750" spc="-105">
                <a:solidFill>
                  <a:srgbClr val="FDA12A"/>
                </a:solidFill>
                <a:latin typeface="Arimo"/>
                <a:cs typeface="Arimo"/>
              </a:rPr>
              <a:t>E</a:t>
            </a:r>
            <a:r>
              <a:rPr dirty="0" sz="750" spc="-60">
                <a:solidFill>
                  <a:srgbClr val="FDA12A"/>
                </a:solidFill>
                <a:latin typeface="Arimo"/>
                <a:cs typeface="Arimo"/>
              </a:rPr>
              <a:t> </a:t>
            </a:r>
            <a:r>
              <a:rPr dirty="0" sz="750" spc="-80">
                <a:solidFill>
                  <a:srgbClr val="FDA12A"/>
                </a:solidFill>
                <a:latin typeface="Arimo"/>
                <a:cs typeface="Arimo"/>
              </a:rPr>
              <a:t>L</a:t>
            </a:r>
            <a:r>
              <a:rPr dirty="0" sz="750" spc="-120">
                <a:solidFill>
                  <a:srgbClr val="FDA12A"/>
                </a:solidFill>
                <a:latin typeface="Arimo"/>
                <a:cs typeface="Arimo"/>
              </a:rPr>
              <a:t> </a:t>
            </a:r>
            <a:r>
              <a:rPr dirty="0" sz="750" spc="15">
                <a:solidFill>
                  <a:srgbClr val="FDA12A"/>
                </a:solidFill>
                <a:latin typeface="Arimo"/>
                <a:cs typeface="Arimo"/>
              </a:rPr>
              <a:t>IS</a:t>
            </a:r>
            <a:r>
              <a:rPr dirty="0" sz="750" spc="-100">
                <a:solidFill>
                  <a:srgbClr val="FDA12A"/>
                </a:solidFill>
                <a:latin typeface="Arimo"/>
                <a:cs typeface="Arimo"/>
              </a:rPr>
              <a:t> </a:t>
            </a:r>
            <a:r>
              <a:rPr dirty="0" sz="750" spc="-30">
                <a:solidFill>
                  <a:srgbClr val="FDA12A"/>
                </a:solidFill>
                <a:latin typeface="Arimo"/>
                <a:cs typeface="Arimo"/>
              </a:rPr>
              <a:t>T</a:t>
            </a:r>
            <a:endParaRPr sz="750">
              <a:latin typeface="Arimo"/>
              <a:cs typeface="Arimo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2304288" y="389890"/>
            <a:ext cx="3179445" cy="4127500"/>
            <a:chOff x="2304288" y="389890"/>
            <a:chExt cx="3179445" cy="4127500"/>
          </a:xfrm>
        </p:grpSpPr>
        <p:sp>
          <p:nvSpPr>
            <p:cNvPr id="7" name="object 7"/>
            <p:cNvSpPr/>
            <p:nvPr/>
          </p:nvSpPr>
          <p:spPr>
            <a:xfrm>
              <a:off x="2304288" y="389902"/>
              <a:ext cx="3179445" cy="4127500"/>
            </a:xfrm>
            <a:custGeom>
              <a:avLst/>
              <a:gdLst/>
              <a:ahLst/>
              <a:cxnLst/>
              <a:rect l="l" t="t" r="r" b="b"/>
              <a:pathLst>
                <a:path w="3179445" h="4127500">
                  <a:moveTo>
                    <a:pt x="3179064" y="32131"/>
                  </a:moveTo>
                  <a:lnTo>
                    <a:pt x="3129584" y="32131"/>
                  </a:lnTo>
                  <a:lnTo>
                    <a:pt x="3129584" y="4059732"/>
                  </a:lnTo>
                  <a:lnTo>
                    <a:pt x="3179064" y="4059732"/>
                  </a:lnTo>
                  <a:lnTo>
                    <a:pt x="3179064" y="32131"/>
                  </a:lnTo>
                  <a:close/>
                </a:path>
                <a:path w="3179445" h="4127500">
                  <a:moveTo>
                    <a:pt x="3179064" y="0"/>
                  </a:moveTo>
                  <a:lnTo>
                    <a:pt x="0" y="0"/>
                  </a:lnTo>
                  <a:lnTo>
                    <a:pt x="0" y="31750"/>
                  </a:lnTo>
                  <a:lnTo>
                    <a:pt x="0" y="4060190"/>
                  </a:lnTo>
                  <a:lnTo>
                    <a:pt x="0" y="4127500"/>
                  </a:lnTo>
                  <a:lnTo>
                    <a:pt x="3179064" y="4127500"/>
                  </a:lnTo>
                  <a:lnTo>
                    <a:pt x="3179064" y="4060190"/>
                  </a:lnTo>
                  <a:lnTo>
                    <a:pt x="49999" y="4060190"/>
                  </a:lnTo>
                  <a:lnTo>
                    <a:pt x="49999" y="31750"/>
                  </a:lnTo>
                  <a:lnTo>
                    <a:pt x="3179064" y="31750"/>
                  </a:lnTo>
                  <a:lnTo>
                    <a:pt x="3179064" y="0"/>
                  </a:lnTo>
                  <a:close/>
                </a:path>
              </a:pathLst>
            </a:custGeom>
            <a:solidFill>
              <a:srgbClr val="363636">
                <a:alpha val="587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2354299" y="422029"/>
              <a:ext cx="3079577" cy="367735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2354298" y="4437305"/>
              <a:ext cx="3079750" cy="12700"/>
            </a:xfrm>
            <a:custGeom>
              <a:avLst/>
              <a:gdLst/>
              <a:ahLst/>
              <a:cxnLst/>
              <a:rect l="l" t="t" r="r" b="b"/>
              <a:pathLst>
                <a:path w="3079750" h="12700">
                  <a:moveTo>
                    <a:pt x="3079564" y="12076"/>
                  </a:moveTo>
                  <a:lnTo>
                    <a:pt x="0" y="12076"/>
                  </a:lnTo>
                  <a:lnTo>
                    <a:pt x="0" y="0"/>
                  </a:lnTo>
                  <a:lnTo>
                    <a:pt x="3079564" y="0"/>
                  </a:lnTo>
                  <a:lnTo>
                    <a:pt x="3079564" y="12076"/>
                  </a:lnTo>
                  <a:close/>
                </a:path>
              </a:pathLst>
            </a:custGeom>
            <a:solidFill>
              <a:srgbClr val="DDDDD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/>
          <p:cNvSpPr txBox="1"/>
          <p:nvPr/>
        </p:nvSpPr>
        <p:spPr>
          <a:xfrm>
            <a:off x="2354299" y="4099157"/>
            <a:ext cx="3079750" cy="338455"/>
          </a:xfrm>
          <a:prstGeom prst="rect">
            <a:avLst/>
          </a:prstGeom>
          <a:solidFill>
            <a:srgbClr val="1F0125"/>
          </a:solidFill>
        </p:spPr>
        <p:txBody>
          <a:bodyPr wrap="square" lIns="0" tIns="4254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35"/>
              </a:spcBef>
            </a:pPr>
            <a:r>
              <a:rPr dirty="0" sz="850" spc="-20" b="1">
                <a:solidFill>
                  <a:srgbClr val="F6C209"/>
                </a:solidFill>
                <a:latin typeface="Verdana"/>
                <a:cs typeface="Verdana"/>
              </a:rPr>
              <a:t>BABES</a:t>
            </a:r>
            <a:endParaRPr sz="850">
              <a:latin typeface="Verdana"/>
              <a:cs typeface="Verdana"/>
            </a:endParaRPr>
          </a:p>
          <a:p>
            <a:pPr algn="ctr" marR="1905">
              <a:lnSpc>
                <a:spcPct val="100000"/>
              </a:lnSpc>
              <a:spcBef>
                <a:spcPts val="130"/>
              </a:spcBef>
            </a:pP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23 </a:t>
            </a:r>
            <a:r>
              <a:rPr dirty="0" sz="750" spc="30">
                <a:solidFill>
                  <a:srgbClr val="FFFFFF"/>
                </a:solidFill>
                <a:latin typeface="Arimo"/>
                <a:cs typeface="Arimo"/>
              </a:rPr>
              <a:t>Years,</a:t>
            </a:r>
            <a:r>
              <a:rPr dirty="0" sz="750" spc="-4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34-26-34</a:t>
            </a:r>
            <a:endParaRPr sz="750">
              <a:latin typeface="Arimo"/>
              <a:cs typeface="Arimo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2354298" y="5276637"/>
            <a:ext cx="3079750" cy="2916555"/>
            <a:chOff x="2354298" y="5276637"/>
            <a:chExt cx="3079750" cy="2916555"/>
          </a:xfrm>
        </p:grpSpPr>
        <p:sp>
          <p:nvSpPr>
            <p:cNvPr id="12" name="object 12"/>
            <p:cNvSpPr/>
            <p:nvPr/>
          </p:nvSpPr>
          <p:spPr>
            <a:xfrm>
              <a:off x="2722639" y="5285695"/>
              <a:ext cx="241935" cy="0"/>
            </a:xfrm>
            <a:custGeom>
              <a:avLst/>
              <a:gdLst/>
              <a:ahLst/>
              <a:cxnLst/>
              <a:rect l="l" t="t" r="r" b="b"/>
              <a:pathLst>
                <a:path w="241935" h="0">
                  <a:moveTo>
                    <a:pt x="0" y="0"/>
                  </a:moveTo>
                  <a:lnTo>
                    <a:pt x="241534" y="0"/>
                  </a:lnTo>
                </a:path>
              </a:pathLst>
            </a:custGeom>
            <a:ln w="3175">
              <a:solidFill>
                <a:srgbClr val="FDA12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3000400" y="5276646"/>
              <a:ext cx="85090" cy="24765"/>
            </a:xfrm>
            <a:custGeom>
              <a:avLst/>
              <a:gdLst/>
              <a:ahLst/>
              <a:cxnLst/>
              <a:rect l="l" t="t" r="r" b="b"/>
              <a:pathLst>
                <a:path w="85089" h="24764">
                  <a:moveTo>
                    <a:pt x="24155" y="8458"/>
                  </a:moveTo>
                  <a:lnTo>
                    <a:pt x="22974" y="6032"/>
                  </a:lnTo>
                  <a:lnTo>
                    <a:pt x="18262" y="1206"/>
                  </a:lnTo>
                  <a:lnTo>
                    <a:pt x="15405" y="0"/>
                  </a:lnTo>
                  <a:lnTo>
                    <a:pt x="8737" y="0"/>
                  </a:lnTo>
                  <a:lnTo>
                    <a:pt x="5892" y="1206"/>
                  </a:lnTo>
                  <a:lnTo>
                    <a:pt x="1168" y="6032"/>
                  </a:lnTo>
                  <a:lnTo>
                    <a:pt x="0" y="8458"/>
                  </a:lnTo>
                  <a:lnTo>
                    <a:pt x="0" y="15697"/>
                  </a:lnTo>
                  <a:lnTo>
                    <a:pt x="1168" y="18110"/>
                  </a:lnTo>
                  <a:lnTo>
                    <a:pt x="5892" y="22948"/>
                  </a:lnTo>
                  <a:lnTo>
                    <a:pt x="8737" y="24155"/>
                  </a:lnTo>
                  <a:lnTo>
                    <a:pt x="15405" y="24155"/>
                  </a:lnTo>
                  <a:lnTo>
                    <a:pt x="18262" y="22948"/>
                  </a:lnTo>
                  <a:lnTo>
                    <a:pt x="22974" y="18110"/>
                  </a:lnTo>
                  <a:lnTo>
                    <a:pt x="24155" y="15697"/>
                  </a:lnTo>
                  <a:lnTo>
                    <a:pt x="24155" y="8458"/>
                  </a:lnTo>
                  <a:close/>
                </a:path>
                <a:path w="85089" h="24764">
                  <a:moveTo>
                    <a:pt x="84531" y="8458"/>
                  </a:moveTo>
                  <a:lnTo>
                    <a:pt x="83362" y="6032"/>
                  </a:lnTo>
                  <a:lnTo>
                    <a:pt x="78638" y="1206"/>
                  </a:lnTo>
                  <a:lnTo>
                    <a:pt x="75793" y="0"/>
                  </a:lnTo>
                  <a:lnTo>
                    <a:pt x="69126" y="0"/>
                  </a:lnTo>
                  <a:lnTo>
                    <a:pt x="66268" y="1206"/>
                  </a:lnTo>
                  <a:lnTo>
                    <a:pt x="61556" y="6032"/>
                  </a:lnTo>
                  <a:lnTo>
                    <a:pt x="60375" y="8458"/>
                  </a:lnTo>
                  <a:lnTo>
                    <a:pt x="60375" y="15697"/>
                  </a:lnTo>
                  <a:lnTo>
                    <a:pt x="61556" y="18110"/>
                  </a:lnTo>
                  <a:lnTo>
                    <a:pt x="66268" y="22948"/>
                  </a:lnTo>
                  <a:lnTo>
                    <a:pt x="69126" y="24155"/>
                  </a:lnTo>
                  <a:lnTo>
                    <a:pt x="75793" y="24155"/>
                  </a:lnTo>
                  <a:lnTo>
                    <a:pt x="78638" y="22948"/>
                  </a:lnTo>
                  <a:lnTo>
                    <a:pt x="83362" y="18110"/>
                  </a:lnTo>
                  <a:lnTo>
                    <a:pt x="84531" y="15697"/>
                  </a:lnTo>
                  <a:lnTo>
                    <a:pt x="84531" y="8458"/>
                  </a:lnTo>
                  <a:close/>
                </a:path>
              </a:pathLst>
            </a:custGeom>
            <a:solidFill>
              <a:srgbClr val="FDA1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3712930" y="5382308"/>
              <a:ext cx="241935" cy="0"/>
            </a:xfrm>
            <a:custGeom>
              <a:avLst/>
              <a:gdLst/>
              <a:ahLst/>
              <a:cxnLst/>
              <a:rect l="l" t="t" r="r" b="b"/>
              <a:pathLst>
                <a:path w="241935" h="0">
                  <a:moveTo>
                    <a:pt x="0" y="0"/>
                  </a:moveTo>
                  <a:lnTo>
                    <a:pt x="241534" y="0"/>
                  </a:lnTo>
                </a:path>
              </a:pathLst>
            </a:custGeom>
            <a:ln w="3175">
              <a:solidFill>
                <a:srgbClr val="FDA12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3990683" y="5373255"/>
              <a:ext cx="85090" cy="24765"/>
            </a:xfrm>
            <a:custGeom>
              <a:avLst/>
              <a:gdLst/>
              <a:ahLst/>
              <a:cxnLst/>
              <a:rect l="l" t="t" r="r" b="b"/>
              <a:pathLst>
                <a:path w="85089" h="24764">
                  <a:moveTo>
                    <a:pt x="24155" y="8458"/>
                  </a:moveTo>
                  <a:lnTo>
                    <a:pt x="22987" y="6045"/>
                  </a:lnTo>
                  <a:lnTo>
                    <a:pt x="18262" y="1206"/>
                  </a:lnTo>
                  <a:lnTo>
                    <a:pt x="15417" y="0"/>
                  </a:lnTo>
                  <a:lnTo>
                    <a:pt x="8750" y="0"/>
                  </a:lnTo>
                  <a:lnTo>
                    <a:pt x="5905" y="1206"/>
                  </a:lnTo>
                  <a:lnTo>
                    <a:pt x="1181" y="6045"/>
                  </a:lnTo>
                  <a:lnTo>
                    <a:pt x="0" y="8458"/>
                  </a:lnTo>
                  <a:lnTo>
                    <a:pt x="0" y="15709"/>
                  </a:lnTo>
                  <a:lnTo>
                    <a:pt x="1181" y="18122"/>
                  </a:lnTo>
                  <a:lnTo>
                    <a:pt x="5905" y="22948"/>
                  </a:lnTo>
                  <a:lnTo>
                    <a:pt x="8750" y="24155"/>
                  </a:lnTo>
                  <a:lnTo>
                    <a:pt x="15417" y="24155"/>
                  </a:lnTo>
                  <a:lnTo>
                    <a:pt x="18262" y="22948"/>
                  </a:lnTo>
                  <a:lnTo>
                    <a:pt x="22987" y="18122"/>
                  </a:lnTo>
                  <a:lnTo>
                    <a:pt x="24155" y="15709"/>
                  </a:lnTo>
                  <a:lnTo>
                    <a:pt x="24155" y="8458"/>
                  </a:lnTo>
                  <a:close/>
                </a:path>
                <a:path w="85089" h="24764">
                  <a:moveTo>
                    <a:pt x="84543" y="8458"/>
                  </a:moveTo>
                  <a:lnTo>
                    <a:pt x="83362" y="6045"/>
                  </a:lnTo>
                  <a:lnTo>
                    <a:pt x="78651" y="1206"/>
                  </a:lnTo>
                  <a:lnTo>
                    <a:pt x="75793" y="0"/>
                  </a:lnTo>
                  <a:lnTo>
                    <a:pt x="69138" y="0"/>
                  </a:lnTo>
                  <a:lnTo>
                    <a:pt x="66281" y="1206"/>
                  </a:lnTo>
                  <a:lnTo>
                    <a:pt x="61569" y="6045"/>
                  </a:lnTo>
                  <a:lnTo>
                    <a:pt x="60388" y="8458"/>
                  </a:lnTo>
                  <a:lnTo>
                    <a:pt x="60388" y="15709"/>
                  </a:lnTo>
                  <a:lnTo>
                    <a:pt x="61569" y="18122"/>
                  </a:lnTo>
                  <a:lnTo>
                    <a:pt x="66281" y="22948"/>
                  </a:lnTo>
                  <a:lnTo>
                    <a:pt x="69138" y="24155"/>
                  </a:lnTo>
                  <a:lnTo>
                    <a:pt x="75793" y="24155"/>
                  </a:lnTo>
                  <a:lnTo>
                    <a:pt x="78651" y="22948"/>
                  </a:lnTo>
                  <a:lnTo>
                    <a:pt x="83362" y="18122"/>
                  </a:lnTo>
                  <a:lnTo>
                    <a:pt x="84543" y="15709"/>
                  </a:lnTo>
                  <a:lnTo>
                    <a:pt x="84543" y="8458"/>
                  </a:lnTo>
                  <a:close/>
                </a:path>
              </a:pathLst>
            </a:custGeom>
            <a:solidFill>
              <a:srgbClr val="FDA1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354298" y="5620824"/>
              <a:ext cx="3079750" cy="2572385"/>
            </a:xfrm>
            <a:custGeom>
              <a:avLst/>
              <a:gdLst/>
              <a:ahLst/>
              <a:cxnLst/>
              <a:rect l="l" t="t" r="r" b="b"/>
              <a:pathLst>
                <a:path w="3079750" h="2572384">
                  <a:moveTo>
                    <a:pt x="3079564" y="2572342"/>
                  </a:moveTo>
                  <a:lnTo>
                    <a:pt x="0" y="2572342"/>
                  </a:lnTo>
                  <a:lnTo>
                    <a:pt x="0" y="0"/>
                  </a:lnTo>
                  <a:lnTo>
                    <a:pt x="3079564" y="0"/>
                  </a:lnTo>
                  <a:lnTo>
                    <a:pt x="3079564" y="2572342"/>
                  </a:lnTo>
                  <a:close/>
                </a:path>
              </a:pathLst>
            </a:custGeom>
            <a:solidFill>
              <a:srgbClr val="37014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595833" y="6164276"/>
              <a:ext cx="2596515" cy="6350"/>
            </a:xfrm>
            <a:custGeom>
              <a:avLst/>
              <a:gdLst/>
              <a:ahLst/>
              <a:cxnLst/>
              <a:rect l="l" t="t" r="r" b="b"/>
              <a:pathLst>
                <a:path w="2596515" h="6350">
                  <a:moveTo>
                    <a:pt x="2596495" y="6038"/>
                  </a:moveTo>
                  <a:lnTo>
                    <a:pt x="0" y="6038"/>
                  </a:lnTo>
                  <a:lnTo>
                    <a:pt x="0" y="0"/>
                  </a:lnTo>
                  <a:lnTo>
                    <a:pt x="2596495" y="0"/>
                  </a:lnTo>
                  <a:lnTo>
                    <a:pt x="2596495" y="6038"/>
                  </a:lnTo>
                  <a:close/>
                </a:path>
              </a:pathLst>
            </a:custGeom>
            <a:solidFill>
              <a:srgbClr val="E3E3E3">
                <a:alpha val="6313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3231026" y="6338182"/>
              <a:ext cx="1001679" cy="23670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3441222" y="7643926"/>
              <a:ext cx="899794" cy="307975"/>
            </a:xfrm>
            <a:custGeom>
              <a:avLst/>
              <a:gdLst/>
              <a:ahLst/>
              <a:cxnLst/>
              <a:rect l="l" t="t" r="r" b="b"/>
              <a:pathLst>
                <a:path w="899795" h="307975">
                  <a:moveTo>
                    <a:pt x="748756" y="307956"/>
                  </a:moveTo>
                  <a:lnTo>
                    <a:pt x="150959" y="307956"/>
                  </a:lnTo>
                  <a:lnTo>
                    <a:pt x="143542" y="307775"/>
                  </a:lnTo>
                  <a:lnTo>
                    <a:pt x="100110" y="299136"/>
                  </a:lnTo>
                  <a:lnTo>
                    <a:pt x="61024" y="278244"/>
                  </a:lnTo>
                  <a:lnTo>
                    <a:pt x="29712" y="246931"/>
                  </a:lnTo>
                  <a:lnTo>
                    <a:pt x="8820" y="207845"/>
                  </a:lnTo>
                  <a:lnTo>
                    <a:pt x="181" y="164413"/>
                  </a:lnTo>
                  <a:lnTo>
                    <a:pt x="0" y="156997"/>
                  </a:lnTo>
                  <a:lnTo>
                    <a:pt x="0" y="150959"/>
                  </a:lnTo>
                  <a:lnTo>
                    <a:pt x="6498" y="107137"/>
                  </a:lnTo>
                  <a:lnTo>
                    <a:pt x="25441" y="67090"/>
                  </a:lnTo>
                  <a:lnTo>
                    <a:pt x="55190" y="34264"/>
                  </a:lnTo>
                  <a:lnTo>
                    <a:pt x="93189" y="11491"/>
                  </a:lnTo>
                  <a:lnTo>
                    <a:pt x="136162" y="725"/>
                  </a:lnTo>
                  <a:lnTo>
                    <a:pt x="150959" y="0"/>
                  </a:lnTo>
                  <a:lnTo>
                    <a:pt x="748756" y="0"/>
                  </a:lnTo>
                  <a:lnTo>
                    <a:pt x="792578" y="6498"/>
                  </a:lnTo>
                  <a:lnTo>
                    <a:pt x="832623" y="25441"/>
                  </a:lnTo>
                  <a:lnTo>
                    <a:pt x="865451" y="55190"/>
                  </a:lnTo>
                  <a:lnTo>
                    <a:pt x="888224" y="93189"/>
                  </a:lnTo>
                  <a:lnTo>
                    <a:pt x="898991" y="136162"/>
                  </a:lnTo>
                  <a:lnTo>
                    <a:pt x="899715" y="150959"/>
                  </a:lnTo>
                  <a:lnTo>
                    <a:pt x="899715" y="156997"/>
                  </a:lnTo>
                  <a:lnTo>
                    <a:pt x="893216" y="200818"/>
                  </a:lnTo>
                  <a:lnTo>
                    <a:pt x="874276" y="240866"/>
                  </a:lnTo>
                  <a:lnTo>
                    <a:pt x="844525" y="273691"/>
                  </a:lnTo>
                  <a:lnTo>
                    <a:pt x="806525" y="296465"/>
                  </a:lnTo>
                  <a:lnTo>
                    <a:pt x="763553" y="307231"/>
                  </a:lnTo>
                  <a:lnTo>
                    <a:pt x="748756" y="307956"/>
                  </a:lnTo>
                  <a:close/>
                </a:path>
              </a:pathLst>
            </a:custGeom>
            <a:solidFill>
              <a:srgbClr val="FDA12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/>
          <p:cNvSpPr txBox="1"/>
          <p:nvPr/>
        </p:nvSpPr>
        <p:spPr>
          <a:xfrm>
            <a:off x="2354298" y="5620824"/>
            <a:ext cx="3079750" cy="25723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18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dirty="0" sz="1150" spc="-60" b="1">
                <a:solidFill>
                  <a:srgbClr val="FFFFFF"/>
                </a:solidFill>
                <a:latin typeface="Verdana"/>
                <a:cs typeface="Verdana"/>
              </a:rPr>
              <a:t>Normal</a:t>
            </a:r>
            <a:endParaRPr sz="115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200">
              <a:latin typeface="Verdana"/>
              <a:cs typeface="Verdana"/>
            </a:endParaRPr>
          </a:p>
          <a:p>
            <a:pPr algn="ctr" marL="17780">
              <a:lnSpc>
                <a:spcPct val="100000"/>
              </a:lnSpc>
            </a:pPr>
            <a:r>
              <a:rPr dirty="0" baseline="18518" sz="1800" spc="150">
                <a:latin typeface="Arimo"/>
                <a:cs typeface="Arimo"/>
              </a:rPr>
              <a:t>₹</a:t>
            </a:r>
            <a:r>
              <a:rPr dirty="0" baseline="18518" sz="1800" spc="-89">
                <a:latin typeface="Arimo"/>
                <a:cs typeface="Arimo"/>
              </a:rPr>
              <a:t> </a:t>
            </a:r>
            <a:r>
              <a:rPr dirty="0" baseline="-3546" sz="3525" spc="-682">
                <a:latin typeface="Arimo"/>
                <a:cs typeface="Arimo"/>
              </a:rPr>
              <a:t>1</a:t>
            </a:r>
            <a:r>
              <a:rPr dirty="0" baseline="-3546" sz="3525" spc="315">
                <a:latin typeface="Arimo"/>
                <a:cs typeface="Arimo"/>
              </a:rPr>
              <a:t>000</a:t>
            </a:r>
            <a:r>
              <a:rPr dirty="0" baseline="-3546" sz="3525" spc="675">
                <a:latin typeface="Arimo"/>
                <a:cs typeface="Arimo"/>
              </a:rPr>
              <a:t>0</a:t>
            </a:r>
            <a:r>
              <a:rPr dirty="0" sz="700" spc="180">
                <a:solidFill>
                  <a:srgbClr val="FFFFFF"/>
                </a:solidFill>
                <a:latin typeface="Arimo"/>
                <a:cs typeface="Arimo"/>
              </a:rPr>
              <a:t>/</a:t>
            </a:r>
            <a:r>
              <a:rPr dirty="0" sz="700" spc="-35">
                <a:solidFill>
                  <a:srgbClr val="FFFFFF"/>
                </a:solidFill>
                <a:latin typeface="Arimo"/>
                <a:cs typeface="Arimo"/>
              </a:rPr>
              <a:t>H</a:t>
            </a:r>
            <a:r>
              <a:rPr dirty="0" sz="700" spc="85">
                <a:solidFill>
                  <a:srgbClr val="FFFFFF"/>
                </a:solidFill>
                <a:latin typeface="Arimo"/>
                <a:cs typeface="Arimo"/>
              </a:rPr>
              <a:t>o</a:t>
            </a:r>
            <a:r>
              <a:rPr dirty="0" sz="700" spc="80">
                <a:solidFill>
                  <a:srgbClr val="FFFFFF"/>
                </a:solidFill>
                <a:latin typeface="Arimo"/>
                <a:cs typeface="Arimo"/>
              </a:rPr>
              <a:t>u</a:t>
            </a:r>
            <a:r>
              <a:rPr dirty="0" sz="700" spc="50">
                <a:solidFill>
                  <a:srgbClr val="FFFFFF"/>
                </a:solidFill>
                <a:latin typeface="Arimo"/>
                <a:cs typeface="Arimo"/>
              </a:rPr>
              <a:t>r</a:t>
            </a:r>
            <a:r>
              <a:rPr dirty="0" sz="700" spc="30">
                <a:solidFill>
                  <a:srgbClr val="FFFFFF"/>
                </a:solidFill>
                <a:latin typeface="Arimo"/>
                <a:cs typeface="Arimo"/>
              </a:rPr>
              <a:t>s</a:t>
            </a:r>
            <a:endParaRPr sz="700">
              <a:latin typeface="Arimo"/>
              <a:cs typeface="Arimo"/>
            </a:endParaRPr>
          </a:p>
          <a:p>
            <a:pPr marL="597535">
              <a:lnSpc>
                <a:spcPct val="100000"/>
              </a:lnSpc>
              <a:spcBef>
                <a:spcPts val="1210"/>
              </a:spcBef>
            </a:pPr>
            <a:r>
              <a:rPr dirty="0" sz="650" spc="10">
                <a:solidFill>
                  <a:srgbClr val="FDA12A"/>
                </a:solidFill>
                <a:latin typeface="FontAwesome"/>
                <a:cs typeface="FontAwesome"/>
              </a:rPr>
              <a:t></a:t>
            </a:r>
            <a:r>
              <a:rPr dirty="0" sz="650" spc="120">
                <a:solidFill>
                  <a:srgbClr val="FDA12A"/>
                </a:solidFill>
                <a:latin typeface="FontAwesome"/>
                <a:cs typeface="FontAwesome"/>
              </a:rPr>
              <a:t> </a:t>
            </a:r>
            <a:r>
              <a:rPr dirty="0" baseline="3968" sz="1050" spc="-390">
                <a:solidFill>
                  <a:srgbClr val="F9CD07"/>
                </a:solidFill>
                <a:latin typeface="Arial Black"/>
                <a:cs typeface="Arial Black"/>
              </a:rPr>
              <a:t>1</a:t>
            </a:r>
            <a:r>
              <a:rPr dirty="0" baseline="3968" sz="1050" spc="-97">
                <a:solidFill>
                  <a:srgbClr val="F9CD07"/>
                </a:solidFill>
                <a:latin typeface="Arial Black"/>
                <a:cs typeface="Arial Black"/>
              </a:rPr>
              <a:t> </a:t>
            </a:r>
            <a:r>
              <a:rPr dirty="0" baseline="3968" sz="1050" spc="-75">
                <a:solidFill>
                  <a:srgbClr val="F9CD07"/>
                </a:solidFill>
                <a:latin typeface="Arial Black"/>
                <a:cs typeface="Arial Black"/>
              </a:rPr>
              <a:t>Hour</a:t>
            </a:r>
            <a:endParaRPr baseline="3968" sz="1050">
              <a:latin typeface="Arial Black"/>
              <a:cs typeface="Arial Black"/>
            </a:endParaRPr>
          </a:p>
          <a:p>
            <a:pPr marL="597535">
              <a:lnSpc>
                <a:spcPct val="100000"/>
              </a:lnSpc>
              <a:spcBef>
                <a:spcPts val="635"/>
              </a:spcBef>
            </a:pPr>
            <a:r>
              <a:rPr dirty="0" sz="650" spc="10">
                <a:solidFill>
                  <a:srgbClr val="FDA12A"/>
                </a:solidFill>
                <a:latin typeface="FontAwesome"/>
                <a:cs typeface="FontAwesome"/>
              </a:rPr>
              <a:t> </a:t>
            </a:r>
            <a:r>
              <a:rPr dirty="0" baseline="3968" sz="1050" spc="-135">
                <a:solidFill>
                  <a:srgbClr val="F9CD07"/>
                </a:solidFill>
                <a:latin typeface="Arial Black"/>
                <a:cs typeface="Arial Black"/>
              </a:rPr>
              <a:t>Full</a:t>
            </a:r>
            <a:r>
              <a:rPr dirty="0" baseline="3968" sz="1050" spc="-187">
                <a:solidFill>
                  <a:srgbClr val="F9CD07"/>
                </a:solidFill>
                <a:latin typeface="Arial Black"/>
                <a:cs typeface="Arial Black"/>
              </a:rPr>
              <a:t> </a:t>
            </a:r>
            <a:r>
              <a:rPr dirty="0" baseline="3968" sz="1050" spc="-60">
                <a:solidFill>
                  <a:srgbClr val="F9CD07"/>
                </a:solidFill>
                <a:latin typeface="Arial Black"/>
                <a:cs typeface="Arial Black"/>
              </a:rPr>
              <a:t>Satisfaction</a:t>
            </a:r>
            <a:endParaRPr baseline="3968" sz="1050">
              <a:latin typeface="Arial Black"/>
              <a:cs typeface="Arial Black"/>
            </a:endParaRPr>
          </a:p>
          <a:p>
            <a:pPr marL="597535">
              <a:lnSpc>
                <a:spcPct val="100000"/>
              </a:lnSpc>
              <a:spcBef>
                <a:spcPts val="635"/>
              </a:spcBef>
            </a:pPr>
            <a:r>
              <a:rPr dirty="0" sz="650" spc="10">
                <a:solidFill>
                  <a:srgbClr val="FDA12A"/>
                </a:solidFill>
                <a:latin typeface="FontAwesome"/>
                <a:cs typeface="FontAwesome"/>
              </a:rPr>
              <a:t> </a:t>
            </a:r>
            <a:r>
              <a:rPr dirty="0" baseline="3968" sz="1050" spc="-37">
                <a:solidFill>
                  <a:srgbClr val="F9CD07"/>
                </a:solidFill>
                <a:latin typeface="Arial Black"/>
                <a:cs typeface="Arial Black"/>
              </a:rPr>
              <a:t>Collage </a:t>
            </a:r>
            <a:r>
              <a:rPr dirty="0" baseline="3968" sz="1050" spc="-97">
                <a:solidFill>
                  <a:srgbClr val="F9CD07"/>
                </a:solidFill>
                <a:latin typeface="Arial Black"/>
                <a:cs typeface="Arial Black"/>
              </a:rPr>
              <a:t>Girl </a:t>
            </a:r>
            <a:r>
              <a:rPr dirty="0" baseline="3968" sz="1050" spc="-165">
                <a:solidFill>
                  <a:srgbClr val="F9CD07"/>
                </a:solidFill>
                <a:latin typeface="Arial Black"/>
                <a:cs typeface="Arial Black"/>
              </a:rPr>
              <a:t>, </a:t>
            </a:r>
            <a:r>
              <a:rPr dirty="0" baseline="3968" sz="1050" spc="-44">
                <a:solidFill>
                  <a:srgbClr val="F9CD07"/>
                </a:solidFill>
                <a:latin typeface="Arial Black"/>
                <a:cs typeface="Arial Black"/>
              </a:rPr>
              <a:t>Model</a:t>
            </a:r>
            <a:r>
              <a:rPr dirty="0" baseline="3968" sz="1050" spc="-240">
                <a:solidFill>
                  <a:srgbClr val="F9CD07"/>
                </a:solidFill>
                <a:latin typeface="Arial Black"/>
                <a:cs typeface="Arial Black"/>
              </a:rPr>
              <a:t> </a:t>
            </a:r>
            <a:r>
              <a:rPr dirty="0" baseline="3968" sz="1050" spc="-75">
                <a:solidFill>
                  <a:srgbClr val="F9CD07"/>
                </a:solidFill>
                <a:latin typeface="Arial Black"/>
                <a:cs typeface="Arial Black"/>
              </a:rPr>
              <a:t>Housewife</a:t>
            </a:r>
            <a:endParaRPr baseline="3968" sz="1050">
              <a:latin typeface="Arial Black"/>
              <a:cs typeface="Arial Black"/>
            </a:endParaRPr>
          </a:p>
          <a:p>
            <a:pPr marL="597535">
              <a:lnSpc>
                <a:spcPct val="100000"/>
              </a:lnSpc>
              <a:spcBef>
                <a:spcPts val="630"/>
              </a:spcBef>
            </a:pPr>
            <a:r>
              <a:rPr dirty="0" sz="650" spc="10">
                <a:solidFill>
                  <a:srgbClr val="FDA12A"/>
                </a:solidFill>
                <a:latin typeface="FontAwesome"/>
                <a:cs typeface="FontAwesome"/>
              </a:rPr>
              <a:t> </a:t>
            </a:r>
            <a:r>
              <a:rPr dirty="0" baseline="3968" sz="1050" spc="-52">
                <a:solidFill>
                  <a:srgbClr val="F9CD07"/>
                </a:solidFill>
                <a:latin typeface="Arial Black"/>
                <a:cs typeface="Arial Black"/>
              </a:rPr>
              <a:t>Call </a:t>
            </a:r>
            <a:r>
              <a:rPr dirty="0" baseline="3968" sz="1050" spc="-82">
                <a:solidFill>
                  <a:srgbClr val="F9CD07"/>
                </a:solidFill>
                <a:latin typeface="Arial Black"/>
                <a:cs typeface="Arial Black"/>
              </a:rPr>
              <a:t>us </a:t>
            </a:r>
            <a:r>
              <a:rPr dirty="0" baseline="3968" sz="1050" spc="-52">
                <a:solidFill>
                  <a:srgbClr val="F9CD07"/>
                </a:solidFill>
                <a:latin typeface="Arial Black"/>
                <a:cs typeface="Arial Black"/>
              </a:rPr>
              <a:t>your</a:t>
            </a:r>
            <a:r>
              <a:rPr dirty="0" baseline="3968" sz="1050" spc="-195">
                <a:solidFill>
                  <a:srgbClr val="F9CD07"/>
                </a:solidFill>
                <a:latin typeface="Arial Black"/>
                <a:cs typeface="Arial Black"/>
              </a:rPr>
              <a:t> </a:t>
            </a:r>
            <a:r>
              <a:rPr dirty="0" baseline="3968" sz="1050" spc="-60">
                <a:solidFill>
                  <a:srgbClr val="F9CD07"/>
                </a:solidFill>
                <a:latin typeface="Arial Black"/>
                <a:cs typeface="Arial Black"/>
              </a:rPr>
              <a:t>Requirement</a:t>
            </a:r>
            <a:endParaRPr baseline="3968" sz="1050">
              <a:latin typeface="Arial Black"/>
              <a:cs typeface="Arial Black"/>
            </a:endParaRPr>
          </a:p>
          <a:p>
            <a:pPr>
              <a:lnSpc>
                <a:spcPct val="100000"/>
              </a:lnSpc>
            </a:pPr>
            <a:endParaRPr sz="1000">
              <a:latin typeface="Arial Black"/>
              <a:cs typeface="Arial Black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650">
              <a:latin typeface="Arial Black"/>
              <a:cs typeface="Arial Black"/>
            </a:endParaRPr>
          </a:p>
          <a:p>
            <a:pPr algn="ctr">
              <a:lnSpc>
                <a:spcPct val="100000"/>
              </a:lnSpc>
            </a:pPr>
            <a:r>
              <a:rPr dirty="0" sz="700" spc="40">
                <a:solidFill>
                  <a:srgbClr val="FFFFFF"/>
                </a:solidFill>
                <a:latin typeface="Verdana"/>
                <a:cs typeface="Verdana"/>
              </a:rPr>
              <a:t>Book</a:t>
            </a:r>
            <a:r>
              <a:rPr dirty="0" sz="700" spc="-7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700" spc="50">
                <a:solidFill>
                  <a:srgbClr val="FFFFFF"/>
                </a:solidFill>
                <a:latin typeface="Verdana"/>
                <a:cs typeface="Verdana"/>
              </a:rPr>
              <a:t>Now</a:t>
            </a:r>
            <a:endParaRPr sz="700">
              <a:latin typeface="Verdana"/>
              <a:cs typeface="Verdana"/>
            </a:endParaRPr>
          </a:p>
        </p:txBody>
      </p:sp>
      <p:grpSp>
        <p:nvGrpSpPr>
          <p:cNvPr id="21" name="object 21"/>
          <p:cNvGrpSpPr/>
          <p:nvPr/>
        </p:nvGrpSpPr>
        <p:grpSpPr>
          <a:xfrm>
            <a:off x="2157983" y="8181340"/>
            <a:ext cx="3472179" cy="1522095"/>
            <a:chOff x="2157983" y="8181340"/>
            <a:chExt cx="3472179" cy="1522095"/>
          </a:xfrm>
        </p:grpSpPr>
        <p:sp>
          <p:nvSpPr>
            <p:cNvPr id="22" name="object 22"/>
            <p:cNvSpPr/>
            <p:nvPr/>
          </p:nvSpPr>
          <p:spPr>
            <a:xfrm>
              <a:off x="2157984" y="8181352"/>
              <a:ext cx="3472179" cy="1521460"/>
            </a:xfrm>
            <a:custGeom>
              <a:avLst/>
              <a:gdLst/>
              <a:ahLst/>
              <a:cxnLst/>
              <a:rect l="l" t="t" r="r" b="b"/>
              <a:pathLst>
                <a:path w="3472179" h="1521459">
                  <a:moveTo>
                    <a:pt x="3471672" y="0"/>
                  </a:moveTo>
                  <a:lnTo>
                    <a:pt x="0" y="0"/>
                  </a:lnTo>
                  <a:lnTo>
                    <a:pt x="0" y="192976"/>
                  </a:lnTo>
                  <a:lnTo>
                    <a:pt x="0" y="199390"/>
                  </a:lnTo>
                  <a:lnTo>
                    <a:pt x="0" y="1521460"/>
                  </a:lnTo>
                  <a:lnTo>
                    <a:pt x="196303" y="1521460"/>
                  </a:lnTo>
                  <a:lnTo>
                    <a:pt x="196303" y="199390"/>
                  </a:lnTo>
                  <a:lnTo>
                    <a:pt x="3275876" y="199390"/>
                  </a:lnTo>
                  <a:lnTo>
                    <a:pt x="3275876" y="1521447"/>
                  </a:lnTo>
                  <a:lnTo>
                    <a:pt x="3471672" y="1521447"/>
                  </a:lnTo>
                  <a:lnTo>
                    <a:pt x="3471672" y="199390"/>
                  </a:lnTo>
                  <a:lnTo>
                    <a:pt x="3471672" y="199250"/>
                  </a:lnTo>
                  <a:lnTo>
                    <a:pt x="3471672" y="192976"/>
                  </a:lnTo>
                  <a:lnTo>
                    <a:pt x="3471672" y="0"/>
                  </a:lnTo>
                  <a:close/>
                </a:path>
              </a:pathLst>
            </a:custGeom>
            <a:solidFill>
              <a:srgbClr val="172333">
                <a:alpha val="783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354298" y="8374318"/>
              <a:ext cx="3079750" cy="1329055"/>
            </a:xfrm>
            <a:custGeom>
              <a:avLst/>
              <a:gdLst/>
              <a:ahLst/>
              <a:cxnLst/>
              <a:rect l="l" t="t" r="r" b="b"/>
              <a:pathLst>
                <a:path w="3079750" h="1329054">
                  <a:moveTo>
                    <a:pt x="0" y="0"/>
                  </a:moveTo>
                  <a:lnTo>
                    <a:pt x="3079564" y="0"/>
                  </a:lnTo>
                  <a:lnTo>
                    <a:pt x="3079564" y="1328506"/>
                  </a:lnTo>
                  <a:lnTo>
                    <a:pt x="0" y="13285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7014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595833" y="8917770"/>
              <a:ext cx="2596515" cy="6350"/>
            </a:xfrm>
            <a:custGeom>
              <a:avLst/>
              <a:gdLst/>
              <a:ahLst/>
              <a:cxnLst/>
              <a:rect l="l" t="t" r="r" b="b"/>
              <a:pathLst>
                <a:path w="2596515" h="6350">
                  <a:moveTo>
                    <a:pt x="2596495" y="6038"/>
                  </a:moveTo>
                  <a:lnTo>
                    <a:pt x="0" y="6038"/>
                  </a:lnTo>
                  <a:lnTo>
                    <a:pt x="0" y="0"/>
                  </a:lnTo>
                  <a:lnTo>
                    <a:pt x="2596495" y="0"/>
                  </a:lnTo>
                  <a:lnTo>
                    <a:pt x="2596495" y="6038"/>
                  </a:lnTo>
                  <a:close/>
                </a:path>
              </a:pathLst>
            </a:custGeom>
            <a:solidFill>
              <a:srgbClr val="E3E3E3">
                <a:alpha val="6313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3158566" y="9091072"/>
              <a:ext cx="1068101" cy="236703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6" name="object 26"/>
          <p:cNvSpPr txBox="1"/>
          <p:nvPr/>
        </p:nvSpPr>
        <p:spPr>
          <a:xfrm>
            <a:off x="2901296" y="8542912"/>
            <a:ext cx="1804670" cy="1082040"/>
          </a:xfrm>
          <a:prstGeom prst="rect">
            <a:avLst/>
          </a:prstGeom>
        </p:spPr>
        <p:txBody>
          <a:bodyPr wrap="square" lIns="0" tIns="101600" rIns="0" bIns="0" rtlCol="0" vert="horz">
            <a:spAutoFit/>
          </a:bodyPr>
          <a:lstStyle/>
          <a:p>
            <a:pPr algn="ctr" marL="175895">
              <a:lnSpc>
                <a:spcPct val="100000"/>
              </a:lnSpc>
              <a:spcBef>
                <a:spcPts val="800"/>
              </a:spcBef>
            </a:pPr>
            <a:r>
              <a:rPr dirty="0" sz="1150" spc="-60" b="1">
                <a:solidFill>
                  <a:srgbClr val="FFFFFF"/>
                </a:solidFill>
                <a:latin typeface="Verdana"/>
                <a:cs typeface="Verdana"/>
              </a:rPr>
              <a:t>Hi</a:t>
            </a:r>
            <a:r>
              <a:rPr dirty="0" sz="1150" spc="-85" b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150" spc="-40" b="1">
                <a:solidFill>
                  <a:srgbClr val="FFFFFF"/>
                </a:solidFill>
                <a:latin typeface="Verdana"/>
                <a:cs typeface="Verdana"/>
              </a:rPr>
              <a:t>Profile</a:t>
            </a:r>
            <a:endParaRPr sz="115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200">
              <a:latin typeface="Verdana"/>
              <a:cs typeface="Verdana"/>
            </a:endParaRPr>
          </a:p>
          <a:p>
            <a:pPr algn="ctr" marL="198755">
              <a:lnSpc>
                <a:spcPct val="100000"/>
              </a:lnSpc>
            </a:pPr>
            <a:r>
              <a:rPr dirty="0" baseline="18518" sz="1800" spc="150">
                <a:latin typeface="Arimo"/>
                <a:cs typeface="Arimo"/>
              </a:rPr>
              <a:t>₹</a:t>
            </a:r>
            <a:r>
              <a:rPr dirty="0" baseline="18518" sz="1800" spc="-89">
                <a:latin typeface="Arimo"/>
                <a:cs typeface="Arimo"/>
              </a:rPr>
              <a:t> </a:t>
            </a:r>
            <a:r>
              <a:rPr dirty="0" baseline="-3546" sz="3525" spc="97">
                <a:latin typeface="Arimo"/>
                <a:cs typeface="Arimo"/>
              </a:rPr>
              <a:t>2</a:t>
            </a:r>
            <a:r>
              <a:rPr dirty="0" baseline="-3546" sz="3525" spc="315">
                <a:latin typeface="Arimo"/>
                <a:cs typeface="Arimo"/>
              </a:rPr>
              <a:t>000</a:t>
            </a:r>
            <a:r>
              <a:rPr dirty="0" baseline="-3546" sz="3525" spc="675">
                <a:latin typeface="Arimo"/>
                <a:cs typeface="Arimo"/>
              </a:rPr>
              <a:t>0</a:t>
            </a:r>
            <a:r>
              <a:rPr dirty="0" sz="700" spc="180">
                <a:solidFill>
                  <a:srgbClr val="FFFFFF"/>
                </a:solidFill>
                <a:latin typeface="Arimo"/>
                <a:cs typeface="Arimo"/>
              </a:rPr>
              <a:t>/</a:t>
            </a:r>
            <a:r>
              <a:rPr dirty="0" sz="700" spc="20">
                <a:solidFill>
                  <a:srgbClr val="FFFFFF"/>
                </a:solidFill>
                <a:latin typeface="Arimo"/>
                <a:cs typeface="Arimo"/>
              </a:rPr>
              <a:t>2</a:t>
            </a:r>
            <a:r>
              <a:rPr dirty="0" sz="700" spc="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00" spc="-35">
                <a:solidFill>
                  <a:srgbClr val="FFFFFF"/>
                </a:solidFill>
                <a:latin typeface="Arimo"/>
                <a:cs typeface="Arimo"/>
              </a:rPr>
              <a:t>H</a:t>
            </a:r>
            <a:r>
              <a:rPr dirty="0" sz="700" spc="85">
                <a:solidFill>
                  <a:srgbClr val="FFFFFF"/>
                </a:solidFill>
                <a:latin typeface="Arimo"/>
                <a:cs typeface="Arimo"/>
              </a:rPr>
              <a:t>o</a:t>
            </a:r>
            <a:r>
              <a:rPr dirty="0" sz="700" spc="80">
                <a:solidFill>
                  <a:srgbClr val="FFFFFF"/>
                </a:solidFill>
                <a:latin typeface="Arimo"/>
                <a:cs typeface="Arimo"/>
              </a:rPr>
              <a:t>u</a:t>
            </a:r>
            <a:r>
              <a:rPr dirty="0" sz="700" spc="50">
                <a:solidFill>
                  <a:srgbClr val="FFFFFF"/>
                </a:solidFill>
                <a:latin typeface="Arimo"/>
                <a:cs typeface="Arimo"/>
              </a:rPr>
              <a:t>r</a:t>
            </a:r>
            <a:r>
              <a:rPr dirty="0" sz="700" spc="30">
                <a:solidFill>
                  <a:srgbClr val="FFFFFF"/>
                </a:solidFill>
                <a:latin typeface="Arimo"/>
                <a:cs typeface="Arimo"/>
              </a:rPr>
              <a:t>s</a:t>
            </a:r>
            <a:endParaRPr sz="700">
              <a:latin typeface="Arimo"/>
              <a:cs typeface="Arimo"/>
            </a:endParaRPr>
          </a:p>
          <a:p>
            <a:pPr marL="50800">
              <a:lnSpc>
                <a:spcPct val="100000"/>
              </a:lnSpc>
              <a:spcBef>
                <a:spcPts val="1065"/>
              </a:spcBef>
            </a:pPr>
            <a:r>
              <a:rPr dirty="0" sz="650" spc="10">
                <a:solidFill>
                  <a:srgbClr val="FDA12A"/>
                </a:solidFill>
                <a:latin typeface="FontAwesome"/>
                <a:cs typeface="FontAwesome"/>
              </a:rPr>
              <a:t> </a:t>
            </a:r>
            <a:r>
              <a:rPr dirty="0" baseline="3968" sz="1050" spc="-89">
                <a:solidFill>
                  <a:srgbClr val="F9CD07"/>
                </a:solidFill>
                <a:latin typeface="Arial Black"/>
                <a:cs typeface="Arial Black"/>
              </a:rPr>
              <a:t>2</a:t>
            </a:r>
            <a:r>
              <a:rPr dirty="0" baseline="3968" sz="1050" spc="-135">
                <a:solidFill>
                  <a:srgbClr val="F9CD07"/>
                </a:solidFill>
                <a:latin typeface="Arial Black"/>
                <a:cs typeface="Arial Black"/>
              </a:rPr>
              <a:t> </a:t>
            </a:r>
            <a:r>
              <a:rPr dirty="0" baseline="3968" sz="1050" spc="-89">
                <a:solidFill>
                  <a:srgbClr val="F9CD07"/>
                </a:solidFill>
                <a:latin typeface="Arial Black"/>
                <a:cs typeface="Arial Black"/>
              </a:rPr>
              <a:t>Hours</a:t>
            </a:r>
            <a:endParaRPr baseline="3968" sz="105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55601" y="355601"/>
            <a:ext cx="7061834" cy="9347835"/>
            <a:chOff x="355601" y="355601"/>
            <a:chExt cx="7061834" cy="9347835"/>
          </a:xfrm>
        </p:grpSpPr>
        <p:sp>
          <p:nvSpPr>
            <p:cNvPr id="3" name="object 3"/>
            <p:cNvSpPr/>
            <p:nvPr/>
          </p:nvSpPr>
          <p:spPr>
            <a:xfrm>
              <a:off x="536749" y="355601"/>
              <a:ext cx="6708622" cy="207719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536750" y="356617"/>
              <a:ext cx="2325370" cy="2076450"/>
            </a:xfrm>
            <a:custGeom>
              <a:avLst/>
              <a:gdLst/>
              <a:ahLst/>
              <a:cxnLst/>
              <a:rect l="l" t="t" r="r" b="b"/>
              <a:pathLst>
                <a:path w="2325370" h="2076450">
                  <a:moveTo>
                    <a:pt x="0" y="2076181"/>
                  </a:moveTo>
                  <a:lnTo>
                    <a:pt x="2324770" y="2076181"/>
                  </a:lnTo>
                  <a:lnTo>
                    <a:pt x="2324770" y="0"/>
                  </a:lnTo>
                  <a:lnTo>
                    <a:pt x="0" y="0"/>
                  </a:lnTo>
                  <a:lnTo>
                    <a:pt x="0" y="2076181"/>
                  </a:lnTo>
                  <a:close/>
                </a:path>
              </a:pathLst>
            </a:custGeom>
            <a:solidFill>
              <a:srgbClr val="1A2940">
                <a:alpha val="97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766960" y="2087585"/>
              <a:ext cx="660190" cy="7433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 txBox="1"/>
          <p:nvPr/>
        </p:nvSpPr>
        <p:spPr>
          <a:xfrm>
            <a:off x="747471" y="1822300"/>
            <a:ext cx="889635" cy="3702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50" spc="-65" b="1">
                <a:solidFill>
                  <a:srgbClr val="FFFFFF"/>
                </a:solidFill>
                <a:latin typeface="Verdana"/>
                <a:cs typeface="Verdana"/>
              </a:rPr>
              <a:t>Aradhya</a:t>
            </a:r>
            <a:r>
              <a:rPr dirty="0" sz="1050" spc="-150" b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050" spc="-50" b="1">
                <a:solidFill>
                  <a:srgbClr val="FFFFFF"/>
                </a:solidFill>
                <a:latin typeface="Verdana"/>
                <a:cs typeface="Verdana"/>
              </a:rPr>
              <a:t>Sen</a:t>
            </a:r>
            <a:endParaRPr sz="105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610"/>
              </a:spcBef>
            </a:pPr>
            <a:r>
              <a:rPr dirty="0" sz="700" spc="35">
                <a:latin typeface="Arimo"/>
                <a:cs typeface="Arimo"/>
              </a:rPr>
              <a:t>Exotic </a:t>
            </a:r>
            <a:r>
              <a:rPr dirty="0" sz="700" spc="60">
                <a:latin typeface="Arimo"/>
                <a:cs typeface="Arimo"/>
              </a:rPr>
              <a:t>Call</a:t>
            </a:r>
            <a:r>
              <a:rPr dirty="0" sz="700" spc="-60">
                <a:latin typeface="Arimo"/>
                <a:cs typeface="Arimo"/>
              </a:rPr>
              <a:t> </a:t>
            </a:r>
            <a:r>
              <a:rPr dirty="0" sz="700" spc="45">
                <a:latin typeface="Arimo"/>
                <a:cs typeface="Arimo"/>
              </a:rPr>
              <a:t>Girl</a:t>
            </a:r>
            <a:endParaRPr sz="700">
              <a:latin typeface="Arimo"/>
              <a:cs typeface="Arimo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2861521" y="355601"/>
            <a:ext cx="4555490" cy="2077720"/>
            <a:chOff x="2861521" y="355601"/>
            <a:chExt cx="4555490" cy="2077720"/>
          </a:xfrm>
        </p:grpSpPr>
        <p:sp>
          <p:nvSpPr>
            <p:cNvPr id="8" name="object 8"/>
            <p:cNvSpPr/>
            <p:nvPr/>
          </p:nvSpPr>
          <p:spPr>
            <a:xfrm>
              <a:off x="2861521" y="355601"/>
              <a:ext cx="4555289" cy="2077199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2861521" y="356617"/>
              <a:ext cx="4554855" cy="2076450"/>
            </a:xfrm>
            <a:custGeom>
              <a:avLst/>
              <a:gdLst/>
              <a:ahLst/>
              <a:cxnLst/>
              <a:rect l="l" t="t" r="r" b="b"/>
              <a:pathLst>
                <a:path w="4554855" h="2076450">
                  <a:moveTo>
                    <a:pt x="4554262" y="2076181"/>
                  </a:moveTo>
                  <a:lnTo>
                    <a:pt x="0" y="2076181"/>
                  </a:lnTo>
                  <a:lnTo>
                    <a:pt x="0" y="0"/>
                  </a:lnTo>
                  <a:lnTo>
                    <a:pt x="4554262" y="0"/>
                  </a:lnTo>
                  <a:lnTo>
                    <a:pt x="4554262" y="2076181"/>
                  </a:lnTo>
                  <a:close/>
                </a:path>
              </a:pathLst>
            </a:custGeom>
            <a:solidFill>
              <a:srgbClr val="1A2940">
                <a:alpha val="97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3091727" y="2087585"/>
              <a:ext cx="686133" cy="74332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 txBox="1"/>
          <p:nvPr/>
        </p:nvSpPr>
        <p:spPr>
          <a:xfrm>
            <a:off x="3072240" y="1822300"/>
            <a:ext cx="1024255" cy="3702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50" spc="-50" b="1">
                <a:solidFill>
                  <a:srgbClr val="FFFFFF"/>
                </a:solidFill>
                <a:latin typeface="Verdana"/>
                <a:cs typeface="Verdana"/>
              </a:rPr>
              <a:t>Nancy</a:t>
            </a:r>
            <a:r>
              <a:rPr dirty="0" sz="1050" spc="-130" b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050" spc="-65" b="1">
                <a:solidFill>
                  <a:srgbClr val="FFFFFF"/>
                </a:solidFill>
                <a:latin typeface="Verdana"/>
                <a:cs typeface="Verdana"/>
              </a:rPr>
              <a:t>Sharma</a:t>
            </a:r>
            <a:endParaRPr sz="105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610"/>
              </a:spcBef>
            </a:pPr>
            <a:r>
              <a:rPr dirty="0" sz="700">
                <a:latin typeface="Arimo"/>
                <a:cs typeface="Arimo"/>
              </a:rPr>
              <a:t>Hi </a:t>
            </a:r>
            <a:r>
              <a:rPr dirty="0" sz="700" spc="65">
                <a:latin typeface="Arimo"/>
                <a:cs typeface="Arimo"/>
              </a:rPr>
              <a:t>Class</a:t>
            </a:r>
            <a:r>
              <a:rPr dirty="0" sz="700" spc="20">
                <a:latin typeface="Arimo"/>
                <a:cs typeface="Arimo"/>
              </a:rPr>
              <a:t> </a:t>
            </a:r>
            <a:r>
              <a:rPr dirty="0" sz="700" spc="45">
                <a:latin typeface="Arimo"/>
                <a:cs typeface="Arimo"/>
              </a:rPr>
              <a:t>Escort</a:t>
            </a:r>
            <a:endParaRPr sz="700">
              <a:latin typeface="Arimo"/>
              <a:cs typeface="Arimo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536749" y="2613949"/>
            <a:ext cx="6708775" cy="2415540"/>
            <a:chOff x="536749" y="2613949"/>
            <a:chExt cx="6708775" cy="2415540"/>
          </a:xfrm>
        </p:grpSpPr>
        <p:sp>
          <p:nvSpPr>
            <p:cNvPr id="13" name="object 13"/>
            <p:cNvSpPr/>
            <p:nvPr/>
          </p:nvSpPr>
          <p:spPr>
            <a:xfrm>
              <a:off x="536749" y="2613949"/>
              <a:ext cx="6708622" cy="241535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536750" y="2613949"/>
              <a:ext cx="2325370" cy="2415540"/>
            </a:xfrm>
            <a:custGeom>
              <a:avLst/>
              <a:gdLst/>
              <a:ahLst/>
              <a:cxnLst/>
              <a:rect l="l" t="t" r="r" b="b"/>
              <a:pathLst>
                <a:path w="2325370" h="2415540">
                  <a:moveTo>
                    <a:pt x="0" y="2415344"/>
                  </a:moveTo>
                  <a:lnTo>
                    <a:pt x="2324770" y="2415344"/>
                  </a:lnTo>
                  <a:lnTo>
                    <a:pt x="2324770" y="0"/>
                  </a:lnTo>
                  <a:lnTo>
                    <a:pt x="0" y="0"/>
                  </a:lnTo>
                  <a:lnTo>
                    <a:pt x="0" y="2415344"/>
                  </a:lnTo>
                  <a:close/>
                </a:path>
              </a:pathLst>
            </a:custGeom>
            <a:solidFill>
              <a:srgbClr val="1A2940">
                <a:alpha val="97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766960" y="4686798"/>
              <a:ext cx="589517" cy="71614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 txBox="1"/>
          <p:nvPr/>
        </p:nvSpPr>
        <p:spPr>
          <a:xfrm>
            <a:off x="747471" y="4418796"/>
            <a:ext cx="1019175" cy="3702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50" spc="-90" b="1">
                <a:solidFill>
                  <a:srgbClr val="FFFFFF"/>
                </a:solidFill>
                <a:latin typeface="Verdana"/>
                <a:cs typeface="Verdana"/>
              </a:rPr>
              <a:t>KAVYA</a:t>
            </a:r>
            <a:r>
              <a:rPr dirty="0" sz="1050" spc="-145" b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050" spc="-45" b="1">
                <a:solidFill>
                  <a:srgbClr val="FFFFFF"/>
                </a:solidFill>
                <a:latin typeface="Verdana"/>
                <a:cs typeface="Verdana"/>
              </a:rPr>
              <a:t>ARORA</a:t>
            </a:r>
            <a:endParaRPr sz="105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610"/>
              </a:spcBef>
            </a:pPr>
            <a:r>
              <a:rPr dirty="0" sz="700" spc="60">
                <a:latin typeface="Arimo"/>
                <a:cs typeface="Arimo"/>
              </a:rPr>
              <a:t>Model</a:t>
            </a:r>
            <a:r>
              <a:rPr dirty="0" sz="700" spc="-10">
                <a:latin typeface="Arimo"/>
                <a:cs typeface="Arimo"/>
              </a:rPr>
              <a:t> </a:t>
            </a:r>
            <a:r>
              <a:rPr dirty="0" sz="700" spc="45">
                <a:latin typeface="Arimo"/>
                <a:cs typeface="Arimo"/>
              </a:rPr>
              <a:t>Escort</a:t>
            </a:r>
            <a:endParaRPr sz="700">
              <a:latin typeface="Arimo"/>
              <a:cs typeface="Arimo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2861521" y="2613949"/>
            <a:ext cx="4555490" cy="2415540"/>
            <a:chOff x="2861521" y="2613949"/>
            <a:chExt cx="4555490" cy="2415540"/>
          </a:xfrm>
        </p:grpSpPr>
        <p:sp>
          <p:nvSpPr>
            <p:cNvPr id="18" name="object 18"/>
            <p:cNvSpPr/>
            <p:nvPr/>
          </p:nvSpPr>
          <p:spPr>
            <a:xfrm>
              <a:off x="2861521" y="2613949"/>
              <a:ext cx="4555289" cy="2415350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861521" y="2613949"/>
              <a:ext cx="4554855" cy="2415540"/>
            </a:xfrm>
            <a:custGeom>
              <a:avLst/>
              <a:gdLst/>
              <a:ahLst/>
              <a:cxnLst/>
              <a:rect l="l" t="t" r="r" b="b"/>
              <a:pathLst>
                <a:path w="4554855" h="2415540">
                  <a:moveTo>
                    <a:pt x="0" y="0"/>
                  </a:moveTo>
                  <a:lnTo>
                    <a:pt x="4554262" y="0"/>
                  </a:lnTo>
                  <a:lnTo>
                    <a:pt x="4554262" y="2415344"/>
                  </a:lnTo>
                  <a:lnTo>
                    <a:pt x="0" y="24153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A2940">
                <a:alpha val="97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3090206" y="4684081"/>
              <a:ext cx="595630" cy="97155"/>
            </a:xfrm>
            <a:custGeom>
              <a:avLst/>
              <a:gdLst/>
              <a:ahLst/>
              <a:cxnLst/>
              <a:rect l="l" t="t" r="r" b="b"/>
              <a:pathLst>
                <a:path w="595629" h="97154">
                  <a:moveTo>
                    <a:pt x="46224" y="61651"/>
                  </a:moveTo>
                  <a:lnTo>
                    <a:pt x="27239" y="61651"/>
                  </a:lnTo>
                  <a:lnTo>
                    <a:pt x="29581" y="60987"/>
                  </a:lnTo>
                  <a:lnTo>
                    <a:pt x="32782" y="58209"/>
                  </a:lnTo>
                  <a:lnTo>
                    <a:pt x="33585" y="56458"/>
                  </a:lnTo>
                  <a:lnTo>
                    <a:pt x="33585" y="52714"/>
                  </a:lnTo>
                  <a:lnTo>
                    <a:pt x="16665" y="44442"/>
                  </a:lnTo>
                  <a:lnTo>
                    <a:pt x="13193" y="43295"/>
                  </a:lnTo>
                  <a:lnTo>
                    <a:pt x="260" y="21496"/>
                  </a:lnTo>
                  <a:lnTo>
                    <a:pt x="1183" y="18235"/>
                  </a:lnTo>
                  <a:lnTo>
                    <a:pt x="5223" y="12197"/>
                  </a:lnTo>
                  <a:lnTo>
                    <a:pt x="8000" y="9902"/>
                  </a:lnTo>
                  <a:lnTo>
                    <a:pt x="15095" y="6762"/>
                  </a:lnTo>
                  <a:lnTo>
                    <a:pt x="19147" y="5977"/>
                  </a:lnTo>
                  <a:lnTo>
                    <a:pt x="30215" y="5977"/>
                  </a:lnTo>
                  <a:lnTo>
                    <a:pt x="35620" y="7608"/>
                  </a:lnTo>
                  <a:lnTo>
                    <a:pt x="44200" y="14371"/>
                  </a:lnTo>
                  <a:lnTo>
                    <a:pt x="46126" y="18537"/>
                  </a:lnTo>
                  <a:lnTo>
                    <a:pt x="20095" y="18537"/>
                  </a:lnTo>
                  <a:lnTo>
                    <a:pt x="18103" y="19081"/>
                  </a:lnTo>
                  <a:lnTo>
                    <a:pt x="15168" y="21496"/>
                  </a:lnTo>
                  <a:lnTo>
                    <a:pt x="14437" y="23187"/>
                  </a:lnTo>
                  <a:lnTo>
                    <a:pt x="14437" y="26870"/>
                  </a:lnTo>
                  <a:lnTo>
                    <a:pt x="26707" y="33633"/>
                  </a:lnTo>
                  <a:lnTo>
                    <a:pt x="30970" y="34841"/>
                  </a:lnTo>
                  <a:lnTo>
                    <a:pt x="47745" y="49273"/>
                  </a:lnTo>
                  <a:lnTo>
                    <a:pt x="47678" y="57605"/>
                  </a:lnTo>
                  <a:lnTo>
                    <a:pt x="46809" y="60685"/>
                  </a:lnTo>
                  <a:lnTo>
                    <a:pt x="46224" y="61651"/>
                  </a:lnTo>
                  <a:close/>
                </a:path>
                <a:path w="595629" h="97154">
                  <a:moveTo>
                    <a:pt x="47189" y="26870"/>
                  </a:moveTo>
                  <a:lnTo>
                    <a:pt x="31997" y="26870"/>
                  </a:lnTo>
                  <a:lnTo>
                    <a:pt x="31773" y="23911"/>
                  </a:lnTo>
                  <a:lnTo>
                    <a:pt x="30862" y="21798"/>
                  </a:lnTo>
                  <a:lnTo>
                    <a:pt x="29255" y="20530"/>
                  </a:lnTo>
                  <a:lnTo>
                    <a:pt x="27643" y="19201"/>
                  </a:lnTo>
                  <a:lnTo>
                    <a:pt x="25433" y="18537"/>
                  </a:lnTo>
                  <a:lnTo>
                    <a:pt x="46126" y="18537"/>
                  </a:lnTo>
                  <a:lnTo>
                    <a:pt x="46628" y="19624"/>
                  </a:lnTo>
                  <a:lnTo>
                    <a:pt x="47189" y="26870"/>
                  </a:lnTo>
                  <a:close/>
                </a:path>
                <a:path w="595629" h="97154">
                  <a:moveTo>
                    <a:pt x="28923" y="74151"/>
                  </a:moveTo>
                  <a:lnTo>
                    <a:pt x="19648" y="74151"/>
                  </a:lnTo>
                  <a:lnTo>
                    <a:pt x="15572" y="73305"/>
                  </a:lnTo>
                  <a:lnTo>
                    <a:pt x="0" y="52352"/>
                  </a:lnTo>
                  <a:lnTo>
                    <a:pt x="14636" y="52352"/>
                  </a:lnTo>
                  <a:lnTo>
                    <a:pt x="14944" y="55734"/>
                  </a:lnTo>
                  <a:lnTo>
                    <a:pt x="15868" y="58089"/>
                  </a:lnTo>
                  <a:lnTo>
                    <a:pt x="17402" y="59538"/>
                  </a:lnTo>
                  <a:lnTo>
                    <a:pt x="18948" y="60927"/>
                  </a:lnTo>
                  <a:lnTo>
                    <a:pt x="21194" y="61651"/>
                  </a:lnTo>
                  <a:lnTo>
                    <a:pt x="46224" y="61651"/>
                  </a:lnTo>
                  <a:lnTo>
                    <a:pt x="44907" y="63825"/>
                  </a:lnTo>
                  <a:lnTo>
                    <a:pt x="43005" y="66905"/>
                  </a:lnTo>
                  <a:lnTo>
                    <a:pt x="40263" y="69441"/>
                  </a:lnTo>
                  <a:lnTo>
                    <a:pt x="33102" y="73184"/>
                  </a:lnTo>
                  <a:lnTo>
                    <a:pt x="28923" y="74151"/>
                  </a:lnTo>
                  <a:close/>
                </a:path>
                <a:path w="595629" h="97154">
                  <a:moveTo>
                    <a:pt x="85485" y="74332"/>
                  </a:moveTo>
                  <a:lnTo>
                    <a:pt x="74120" y="74332"/>
                  </a:lnTo>
                  <a:lnTo>
                    <a:pt x="69525" y="73124"/>
                  </a:lnTo>
                  <a:lnTo>
                    <a:pt x="52443" y="41181"/>
                  </a:lnTo>
                  <a:lnTo>
                    <a:pt x="53560" y="36350"/>
                  </a:lnTo>
                  <a:lnTo>
                    <a:pt x="55800" y="32184"/>
                  </a:lnTo>
                  <a:lnTo>
                    <a:pt x="58040" y="27957"/>
                  </a:lnTo>
                  <a:lnTo>
                    <a:pt x="61198" y="24696"/>
                  </a:lnTo>
                  <a:lnTo>
                    <a:pt x="65268" y="22402"/>
                  </a:lnTo>
                  <a:lnTo>
                    <a:pt x="69350" y="20168"/>
                  </a:lnTo>
                  <a:lnTo>
                    <a:pt x="74000" y="19020"/>
                  </a:lnTo>
                  <a:lnTo>
                    <a:pt x="84247" y="19020"/>
                  </a:lnTo>
                  <a:lnTo>
                    <a:pt x="88751" y="20107"/>
                  </a:lnTo>
                  <a:lnTo>
                    <a:pt x="96728" y="24576"/>
                  </a:lnTo>
                  <a:lnTo>
                    <a:pt x="99832" y="27655"/>
                  </a:lnTo>
                  <a:lnTo>
                    <a:pt x="101910" y="31459"/>
                  </a:lnTo>
                  <a:lnTo>
                    <a:pt x="75672" y="31459"/>
                  </a:lnTo>
                  <a:lnTo>
                    <a:pt x="73046" y="32426"/>
                  </a:lnTo>
                  <a:lnTo>
                    <a:pt x="70860" y="34418"/>
                  </a:lnTo>
                  <a:lnTo>
                    <a:pt x="68680" y="36350"/>
                  </a:lnTo>
                  <a:lnTo>
                    <a:pt x="67460" y="38283"/>
                  </a:lnTo>
                  <a:lnTo>
                    <a:pt x="67213" y="40275"/>
                  </a:lnTo>
                  <a:lnTo>
                    <a:pt x="105381" y="40275"/>
                  </a:lnTo>
                  <a:lnTo>
                    <a:pt x="105381" y="47401"/>
                  </a:lnTo>
                  <a:lnTo>
                    <a:pt x="105158" y="49695"/>
                  </a:lnTo>
                  <a:lnTo>
                    <a:pt x="104717" y="52412"/>
                  </a:lnTo>
                  <a:lnTo>
                    <a:pt x="67037" y="52412"/>
                  </a:lnTo>
                  <a:lnTo>
                    <a:pt x="67182" y="54526"/>
                  </a:lnTo>
                  <a:lnTo>
                    <a:pt x="68408" y="56639"/>
                  </a:lnTo>
                  <a:lnTo>
                    <a:pt x="70709" y="58753"/>
                  </a:lnTo>
                  <a:lnTo>
                    <a:pt x="73003" y="60806"/>
                  </a:lnTo>
                  <a:lnTo>
                    <a:pt x="75841" y="61832"/>
                  </a:lnTo>
                  <a:lnTo>
                    <a:pt x="102310" y="61832"/>
                  </a:lnTo>
                  <a:lnTo>
                    <a:pt x="99318" y="66361"/>
                  </a:lnTo>
                  <a:lnTo>
                    <a:pt x="95031" y="69561"/>
                  </a:lnTo>
                  <a:lnTo>
                    <a:pt x="90756" y="72701"/>
                  </a:lnTo>
                  <a:lnTo>
                    <a:pt x="85485" y="74332"/>
                  </a:lnTo>
                  <a:close/>
                </a:path>
                <a:path w="595629" h="97154">
                  <a:moveTo>
                    <a:pt x="118043" y="73486"/>
                  </a:moveTo>
                  <a:lnTo>
                    <a:pt x="102718" y="73486"/>
                  </a:lnTo>
                  <a:lnTo>
                    <a:pt x="120096" y="47038"/>
                  </a:lnTo>
                  <a:lnTo>
                    <a:pt x="102785" y="19805"/>
                  </a:lnTo>
                  <a:lnTo>
                    <a:pt x="118925" y="19805"/>
                  </a:lnTo>
                  <a:lnTo>
                    <a:pt x="128635" y="35082"/>
                  </a:lnTo>
                  <a:lnTo>
                    <a:pt x="143087" y="35082"/>
                  </a:lnTo>
                  <a:lnTo>
                    <a:pt x="135712" y="46374"/>
                  </a:lnTo>
                  <a:lnTo>
                    <a:pt x="143307" y="58270"/>
                  </a:lnTo>
                  <a:lnTo>
                    <a:pt x="127173" y="58270"/>
                  </a:lnTo>
                  <a:lnTo>
                    <a:pt x="118043" y="73486"/>
                  </a:lnTo>
                  <a:close/>
                </a:path>
                <a:path w="595629" h="97154">
                  <a:moveTo>
                    <a:pt x="143087" y="35082"/>
                  </a:moveTo>
                  <a:lnTo>
                    <a:pt x="128635" y="35082"/>
                  </a:lnTo>
                  <a:lnTo>
                    <a:pt x="137765" y="19805"/>
                  </a:lnTo>
                  <a:lnTo>
                    <a:pt x="145693" y="19805"/>
                  </a:lnTo>
                  <a:lnTo>
                    <a:pt x="148495" y="26803"/>
                  </a:lnTo>
                  <a:lnTo>
                    <a:pt x="143087" y="35082"/>
                  </a:lnTo>
                  <a:close/>
                </a:path>
                <a:path w="595629" h="97154">
                  <a:moveTo>
                    <a:pt x="148495" y="26803"/>
                  </a:moveTo>
                  <a:lnTo>
                    <a:pt x="145693" y="19805"/>
                  </a:lnTo>
                  <a:lnTo>
                    <a:pt x="153066" y="19805"/>
                  </a:lnTo>
                  <a:lnTo>
                    <a:pt x="148495" y="26803"/>
                  </a:lnTo>
                  <a:close/>
                </a:path>
                <a:path w="595629" h="97154">
                  <a:moveTo>
                    <a:pt x="169931" y="96976"/>
                  </a:moveTo>
                  <a:lnTo>
                    <a:pt x="155155" y="96976"/>
                  </a:lnTo>
                  <a:lnTo>
                    <a:pt x="166103" y="70769"/>
                  </a:lnTo>
                  <a:lnTo>
                    <a:pt x="148495" y="26803"/>
                  </a:lnTo>
                  <a:lnTo>
                    <a:pt x="153066" y="19805"/>
                  </a:lnTo>
                  <a:lnTo>
                    <a:pt x="161284" y="19805"/>
                  </a:lnTo>
                  <a:lnTo>
                    <a:pt x="174043" y="54405"/>
                  </a:lnTo>
                  <a:lnTo>
                    <a:pt x="187692" y="54405"/>
                  </a:lnTo>
                  <a:lnTo>
                    <a:pt x="169931" y="96976"/>
                  </a:lnTo>
                  <a:close/>
                </a:path>
                <a:path w="595629" h="97154">
                  <a:moveTo>
                    <a:pt x="187692" y="54405"/>
                  </a:moveTo>
                  <a:lnTo>
                    <a:pt x="174043" y="54405"/>
                  </a:lnTo>
                  <a:lnTo>
                    <a:pt x="187310" y="19805"/>
                  </a:lnTo>
                  <a:lnTo>
                    <a:pt x="202128" y="19805"/>
                  </a:lnTo>
                  <a:lnTo>
                    <a:pt x="187692" y="54405"/>
                  </a:lnTo>
                  <a:close/>
                </a:path>
                <a:path w="595629" h="97154">
                  <a:moveTo>
                    <a:pt x="105381" y="40275"/>
                  </a:moveTo>
                  <a:lnTo>
                    <a:pt x="90804" y="40275"/>
                  </a:lnTo>
                  <a:lnTo>
                    <a:pt x="90745" y="38283"/>
                  </a:lnTo>
                  <a:lnTo>
                    <a:pt x="89627" y="36350"/>
                  </a:lnTo>
                  <a:lnTo>
                    <a:pt x="87356" y="34418"/>
                  </a:lnTo>
                  <a:lnTo>
                    <a:pt x="85086" y="32426"/>
                  </a:lnTo>
                  <a:lnTo>
                    <a:pt x="82218" y="31459"/>
                  </a:lnTo>
                  <a:lnTo>
                    <a:pt x="101910" y="31459"/>
                  </a:lnTo>
                  <a:lnTo>
                    <a:pt x="104264" y="35686"/>
                  </a:lnTo>
                  <a:lnTo>
                    <a:pt x="105381" y="40275"/>
                  </a:lnTo>
                  <a:close/>
                </a:path>
                <a:path w="595629" h="97154">
                  <a:moveTo>
                    <a:pt x="102310" y="61832"/>
                  </a:moveTo>
                  <a:lnTo>
                    <a:pt x="83993" y="61832"/>
                  </a:lnTo>
                  <a:lnTo>
                    <a:pt x="87526" y="59538"/>
                  </a:lnTo>
                  <a:lnTo>
                    <a:pt x="89814" y="54888"/>
                  </a:lnTo>
                  <a:lnTo>
                    <a:pt x="104717" y="54888"/>
                  </a:lnTo>
                  <a:lnTo>
                    <a:pt x="102549" y="61470"/>
                  </a:lnTo>
                  <a:lnTo>
                    <a:pt x="102310" y="61832"/>
                  </a:lnTo>
                  <a:close/>
                </a:path>
                <a:path w="595629" h="97154">
                  <a:moveTo>
                    <a:pt x="153024" y="73486"/>
                  </a:moveTo>
                  <a:lnTo>
                    <a:pt x="136883" y="73486"/>
                  </a:lnTo>
                  <a:lnTo>
                    <a:pt x="127173" y="58270"/>
                  </a:lnTo>
                  <a:lnTo>
                    <a:pt x="143307" y="58270"/>
                  </a:lnTo>
                  <a:lnTo>
                    <a:pt x="153024" y="73486"/>
                  </a:lnTo>
                  <a:close/>
                </a:path>
                <a:path w="595629" h="97154">
                  <a:moveTo>
                    <a:pt x="268634" y="74030"/>
                  </a:moveTo>
                  <a:lnTo>
                    <a:pt x="255332" y="74030"/>
                  </a:lnTo>
                  <a:lnTo>
                    <a:pt x="249613" y="72581"/>
                  </a:lnTo>
                  <a:lnTo>
                    <a:pt x="239251" y="66784"/>
                  </a:lnTo>
                  <a:lnTo>
                    <a:pt x="235145" y="62738"/>
                  </a:lnTo>
                  <a:lnTo>
                    <a:pt x="229071" y="52352"/>
                  </a:lnTo>
                  <a:lnTo>
                    <a:pt x="227555" y="46495"/>
                  </a:lnTo>
                  <a:lnTo>
                    <a:pt x="227555" y="33512"/>
                  </a:lnTo>
                  <a:lnTo>
                    <a:pt x="255392" y="5977"/>
                  </a:lnTo>
                  <a:lnTo>
                    <a:pt x="268646" y="5977"/>
                  </a:lnTo>
                  <a:lnTo>
                    <a:pt x="274950" y="7729"/>
                  </a:lnTo>
                  <a:lnTo>
                    <a:pt x="286049" y="14733"/>
                  </a:lnTo>
                  <a:lnTo>
                    <a:pt x="289100" y="18779"/>
                  </a:lnTo>
                  <a:lnTo>
                    <a:pt x="257753" y="18779"/>
                  </a:lnTo>
                  <a:lnTo>
                    <a:pt x="254353" y="19624"/>
                  </a:lnTo>
                  <a:lnTo>
                    <a:pt x="248442" y="23006"/>
                  </a:lnTo>
                  <a:lnTo>
                    <a:pt x="246123" y="25481"/>
                  </a:lnTo>
                  <a:lnTo>
                    <a:pt x="242748" y="31882"/>
                  </a:lnTo>
                  <a:lnTo>
                    <a:pt x="241902" y="35626"/>
                  </a:lnTo>
                  <a:lnTo>
                    <a:pt x="241902" y="44321"/>
                  </a:lnTo>
                  <a:lnTo>
                    <a:pt x="242748" y="48125"/>
                  </a:lnTo>
                  <a:lnTo>
                    <a:pt x="246123" y="54526"/>
                  </a:lnTo>
                  <a:lnTo>
                    <a:pt x="248442" y="57002"/>
                  </a:lnTo>
                  <a:lnTo>
                    <a:pt x="251389" y="58692"/>
                  </a:lnTo>
                  <a:lnTo>
                    <a:pt x="254353" y="60444"/>
                  </a:lnTo>
                  <a:lnTo>
                    <a:pt x="257753" y="61289"/>
                  </a:lnTo>
                  <a:lnTo>
                    <a:pt x="289100" y="61289"/>
                  </a:lnTo>
                  <a:lnTo>
                    <a:pt x="286049" y="65335"/>
                  </a:lnTo>
                  <a:lnTo>
                    <a:pt x="280494" y="68837"/>
                  </a:lnTo>
                  <a:lnTo>
                    <a:pt x="274932" y="72279"/>
                  </a:lnTo>
                  <a:lnTo>
                    <a:pt x="268634" y="74030"/>
                  </a:lnTo>
                  <a:close/>
                </a:path>
                <a:path w="595629" h="97154">
                  <a:moveTo>
                    <a:pt x="293603" y="28621"/>
                  </a:moveTo>
                  <a:lnTo>
                    <a:pt x="277239" y="28621"/>
                  </a:lnTo>
                  <a:lnTo>
                    <a:pt x="275445" y="24998"/>
                  </a:lnTo>
                  <a:lnTo>
                    <a:pt x="273254" y="22402"/>
                  </a:lnTo>
                  <a:lnTo>
                    <a:pt x="268097" y="19503"/>
                  </a:lnTo>
                  <a:lnTo>
                    <a:pt x="265065" y="18779"/>
                  </a:lnTo>
                  <a:lnTo>
                    <a:pt x="289100" y="18779"/>
                  </a:lnTo>
                  <a:lnTo>
                    <a:pt x="290421" y="20530"/>
                  </a:lnTo>
                  <a:lnTo>
                    <a:pt x="293603" y="28621"/>
                  </a:lnTo>
                  <a:close/>
                </a:path>
                <a:path w="595629" h="97154">
                  <a:moveTo>
                    <a:pt x="289100" y="61289"/>
                  </a:moveTo>
                  <a:lnTo>
                    <a:pt x="265065" y="61289"/>
                  </a:lnTo>
                  <a:lnTo>
                    <a:pt x="268097" y="60564"/>
                  </a:lnTo>
                  <a:lnTo>
                    <a:pt x="273254" y="57666"/>
                  </a:lnTo>
                  <a:lnTo>
                    <a:pt x="275445" y="55130"/>
                  </a:lnTo>
                  <a:lnTo>
                    <a:pt x="277239" y="51446"/>
                  </a:lnTo>
                  <a:lnTo>
                    <a:pt x="293603" y="51446"/>
                  </a:lnTo>
                  <a:lnTo>
                    <a:pt x="290421" y="59538"/>
                  </a:lnTo>
                  <a:lnTo>
                    <a:pt x="289100" y="61289"/>
                  </a:lnTo>
                  <a:close/>
                </a:path>
                <a:path w="595629" h="97154">
                  <a:moveTo>
                    <a:pt x="329416" y="74332"/>
                  </a:moveTo>
                  <a:lnTo>
                    <a:pt x="320618" y="74332"/>
                  </a:lnTo>
                  <a:lnTo>
                    <a:pt x="316367" y="73124"/>
                  </a:lnTo>
                  <a:lnTo>
                    <a:pt x="312509" y="70709"/>
                  </a:lnTo>
                  <a:lnTo>
                    <a:pt x="308644" y="68354"/>
                  </a:lnTo>
                  <a:lnTo>
                    <a:pt x="305595" y="65033"/>
                  </a:lnTo>
                  <a:lnTo>
                    <a:pt x="301127" y="56519"/>
                  </a:lnTo>
                  <a:lnTo>
                    <a:pt x="300170" y="52412"/>
                  </a:lnTo>
                  <a:lnTo>
                    <a:pt x="300128" y="40638"/>
                  </a:lnTo>
                  <a:lnTo>
                    <a:pt x="301127" y="36350"/>
                  </a:lnTo>
                  <a:lnTo>
                    <a:pt x="305595" y="28018"/>
                  </a:lnTo>
                  <a:lnTo>
                    <a:pt x="308662" y="24817"/>
                  </a:lnTo>
                  <a:lnTo>
                    <a:pt x="312551" y="22523"/>
                  </a:lnTo>
                  <a:lnTo>
                    <a:pt x="316458" y="20168"/>
                  </a:lnTo>
                  <a:lnTo>
                    <a:pt x="320757" y="19020"/>
                  </a:lnTo>
                  <a:lnTo>
                    <a:pt x="329676" y="19020"/>
                  </a:lnTo>
                  <a:lnTo>
                    <a:pt x="341276" y="24636"/>
                  </a:lnTo>
                  <a:lnTo>
                    <a:pt x="355031" y="24636"/>
                  </a:lnTo>
                  <a:lnTo>
                    <a:pt x="355031" y="31761"/>
                  </a:lnTo>
                  <a:lnTo>
                    <a:pt x="325280" y="31761"/>
                  </a:lnTo>
                  <a:lnTo>
                    <a:pt x="323112" y="32305"/>
                  </a:lnTo>
                  <a:lnTo>
                    <a:pt x="320996" y="33512"/>
                  </a:lnTo>
                  <a:lnTo>
                    <a:pt x="319103" y="34539"/>
                  </a:lnTo>
                  <a:lnTo>
                    <a:pt x="317472" y="36230"/>
                  </a:lnTo>
                  <a:lnTo>
                    <a:pt x="314985" y="40638"/>
                  </a:lnTo>
                  <a:lnTo>
                    <a:pt x="314363" y="43295"/>
                  </a:lnTo>
                  <a:lnTo>
                    <a:pt x="314406" y="49756"/>
                  </a:lnTo>
                  <a:lnTo>
                    <a:pt x="314991" y="52231"/>
                  </a:lnTo>
                  <a:lnTo>
                    <a:pt x="317497" y="56881"/>
                  </a:lnTo>
                  <a:lnTo>
                    <a:pt x="319139" y="58632"/>
                  </a:lnTo>
                  <a:lnTo>
                    <a:pt x="321174" y="59779"/>
                  </a:lnTo>
                  <a:lnTo>
                    <a:pt x="323209" y="60987"/>
                  </a:lnTo>
                  <a:lnTo>
                    <a:pt x="325353" y="61591"/>
                  </a:lnTo>
                  <a:lnTo>
                    <a:pt x="355031" y="61591"/>
                  </a:lnTo>
                  <a:lnTo>
                    <a:pt x="355031" y="68595"/>
                  </a:lnTo>
                  <a:lnTo>
                    <a:pt x="341276" y="68595"/>
                  </a:lnTo>
                  <a:lnTo>
                    <a:pt x="341239" y="69023"/>
                  </a:lnTo>
                  <a:lnTo>
                    <a:pt x="339724" y="70045"/>
                  </a:lnTo>
                  <a:lnTo>
                    <a:pt x="333148" y="73426"/>
                  </a:lnTo>
                  <a:lnTo>
                    <a:pt x="329416" y="74332"/>
                  </a:lnTo>
                  <a:close/>
                </a:path>
                <a:path w="595629" h="97154">
                  <a:moveTo>
                    <a:pt x="355031" y="24636"/>
                  </a:moveTo>
                  <a:lnTo>
                    <a:pt x="341276" y="24636"/>
                  </a:lnTo>
                  <a:lnTo>
                    <a:pt x="340859" y="19805"/>
                  </a:lnTo>
                  <a:lnTo>
                    <a:pt x="355031" y="19805"/>
                  </a:lnTo>
                  <a:lnTo>
                    <a:pt x="355031" y="24636"/>
                  </a:lnTo>
                  <a:close/>
                </a:path>
                <a:path w="595629" h="97154">
                  <a:moveTo>
                    <a:pt x="355031" y="61591"/>
                  </a:moveTo>
                  <a:lnTo>
                    <a:pt x="329924" y="61591"/>
                  </a:lnTo>
                  <a:lnTo>
                    <a:pt x="332079" y="60987"/>
                  </a:lnTo>
                  <a:lnTo>
                    <a:pt x="336071" y="58692"/>
                  </a:lnTo>
                  <a:lnTo>
                    <a:pt x="337701" y="56941"/>
                  </a:lnTo>
                  <a:lnTo>
                    <a:pt x="340225" y="52412"/>
                  </a:lnTo>
                  <a:lnTo>
                    <a:pt x="340859" y="49756"/>
                  </a:lnTo>
                  <a:lnTo>
                    <a:pt x="340816" y="43295"/>
                  </a:lnTo>
                  <a:lnTo>
                    <a:pt x="340225" y="40819"/>
                  </a:lnTo>
                  <a:lnTo>
                    <a:pt x="337701" y="36350"/>
                  </a:lnTo>
                  <a:lnTo>
                    <a:pt x="336071" y="34660"/>
                  </a:lnTo>
                  <a:lnTo>
                    <a:pt x="333967" y="33452"/>
                  </a:lnTo>
                  <a:lnTo>
                    <a:pt x="332079" y="32305"/>
                  </a:lnTo>
                  <a:lnTo>
                    <a:pt x="329924" y="31761"/>
                  </a:lnTo>
                  <a:lnTo>
                    <a:pt x="355031" y="31761"/>
                  </a:lnTo>
                  <a:lnTo>
                    <a:pt x="355031" y="61591"/>
                  </a:lnTo>
                  <a:close/>
                </a:path>
                <a:path w="595629" h="97154">
                  <a:moveTo>
                    <a:pt x="355031" y="73486"/>
                  </a:moveTo>
                  <a:lnTo>
                    <a:pt x="340859" y="73486"/>
                  </a:lnTo>
                  <a:lnTo>
                    <a:pt x="341276" y="68595"/>
                  </a:lnTo>
                  <a:lnTo>
                    <a:pt x="355031" y="68595"/>
                  </a:lnTo>
                  <a:lnTo>
                    <a:pt x="355031" y="73486"/>
                  </a:lnTo>
                  <a:close/>
                </a:path>
                <a:path w="595629" h="97154">
                  <a:moveTo>
                    <a:pt x="383949" y="73486"/>
                  </a:moveTo>
                  <a:lnTo>
                    <a:pt x="369861" y="73486"/>
                  </a:lnTo>
                  <a:lnTo>
                    <a:pt x="369861" y="2717"/>
                  </a:lnTo>
                  <a:lnTo>
                    <a:pt x="383949" y="2717"/>
                  </a:lnTo>
                  <a:lnTo>
                    <a:pt x="383949" y="73486"/>
                  </a:lnTo>
                  <a:close/>
                </a:path>
                <a:path w="595629" h="97154">
                  <a:moveTo>
                    <a:pt x="408102" y="73486"/>
                  </a:moveTo>
                  <a:lnTo>
                    <a:pt x="394015" y="73486"/>
                  </a:lnTo>
                  <a:lnTo>
                    <a:pt x="394015" y="2717"/>
                  </a:lnTo>
                  <a:lnTo>
                    <a:pt x="408102" y="2717"/>
                  </a:lnTo>
                  <a:lnTo>
                    <a:pt x="408102" y="73486"/>
                  </a:lnTo>
                  <a:close/>
                </a:path>
                <a:path w="595629" h="97154">
                  <a:moveTo>
                    <a:pt x="478739" y="74030"/>
                  </a:moveTo>
                  <a:lnTo>
                    <a:pt x="466674" y="74030"/>
                  </a:lnTo>
                  <a:lnTo>
                    <a:pt x="460956" y="72581"/>
                  </a:lnTo>
                  <a:lnTo>
                    <a:pt x="450594" y="66784"/>
                  </a:lnTo>
                  <a:lnTo>
                    <a:pt x="446488" y="62738"/>
                  </a:lnTo>
                  <a:lnTo>
                    <a:pt x="440413" y="52352"/>
                  </a:lnTo>
                  <a:lnTo>
                    <a:pt x="438898" y="46495"/>
                  </a:lnTo>
                  <a:lnTo>
                    <a:pt x="438898" y="33512"/>
                  </a:lnTo>
                  <a:lnTo>
                    <a:pt x="466735" y="5977"/>
                  </a:lnTo>
                  <a:lnTo>
                    <a:pt x="479989" y="5977"/>
                  </a:lnTo>
                  <a:lnTo>
                    <a:pt x="486293" y="7729"/>
                  </a:lnTo>
                  <a:lnTo>
                    <a:pt x="497391" y="14733"/>
                  </a:lnTo>
                  <a:lnTo>
                    <a:pt x="500716" y="19141"/>
                  </a:lnTo>
                  <a:lnTo>
                    <a:pt x="469096" y="19141"/>
                  </a:lnTo>
                  <a:lnTo>
                    <a:pt x="465696" y="19986"/>
                  </a:lnTo>
                  <a:lnTo>
                    <a:pt x="453245" y="44200"/>
                  </a:lnTo>
                  <a:lnTo>
                    <a:pt x="454090" y="47944"/>
                  </a:lnTo>
                  <a:lnTo>
                    <a:pt x="457466" y="54284"/>
                  </a:lnTo>
                  <a:lnTo>
                    <a:pt x="459785" y="56700"/>
                  </a:lnTo>
                  <a:lnTo>
                    <a:pt x="465696" y="60081"/>
                  </a:lnTo>
                  <a:lnTo>
                    <a:pt x="469096" y="60927"/>
                  </a:lnTo>
                  <a:lnTo>
                    <a:pt x="499608" y="60927"/>
                  </a:lnTo>
                  <a:lnTo>
                    <a:pt x="497458" y="64067"/>
                  </a:lnTo>
                  <a:lnTo>
                    <a:pt x="493581" y="67569"/>
                  </a:lnTo>
                  <a:lnTo>
                    <a:pt x="484029" y="72762"/>
                  </a:lnTo>
                  <a:lnTo>
                    <a:pt x="478739" y="74030"/>
                  </a:lnTo>
                  <a:close/>
                </a:path>
                <a:path w="595629" h="97154">
                  <a:moveTo>
                    <a:pt x="504945" y="28621"/>
                  </a:moveTo>
                  <a:lnTo>
                    <a:pt x="488606" y="28621"/>
                  </a:lnTo>
                  <a:lnTo>
                    <a:pt x="486806" y="25179"/>
                  </a:lnTo>
                  <a:lnTo>
                    <a:pt x="484608" y="22704"/>
                  </a:lnTo>
                  <a:lnTo>
                    <a:pt x="482018" y="21255"/>
                  </a:lnTo>
                  <a:lnTo>
                    <a:pt x="479439" y="19866"/>
                  </a:lnTo>
                  <a:lnTo>
                    <a:pt x="476408" y="19141"/>
                  </a:lnTo>
                  <a:lnTo>
                    <a:pt x="500716" y="19141"/>
                  </a:lnTo>
                  <a:lnTo>
                    <a:pt x="501763" y="20530"/>
                  </a:lnTo>
                  <a:lnTo>
                    <a:pt x="504945" y="28621"/>
                  </a:lnTo>
                  <a:close/>
                </a:path>
                <a:path w="595629" h="97154">
                  <a:moveTo>
                    <a:pt x="499608" y="60927"/>
                  </a:moveTo>
                  <a:lnTo>
                    <a:pt x="478057" y="60927"/>
                  </a:lnTo>
                  <a:lnTo>
                    <a:pt x="482199" y="59538"/>
                  </a:lnTo>
                  <a:lnTo>
                    <a:pt x="488509" y="53862"/>
                  </a:lnTo>
                  <a:lnTo>
                    <a:pt x="490345" y="50722"/>
                  </a:lnTo>
                  <a:lnTo>
                    <a:pt x="490864" y="47219"/>
                  </a:lnTo>
                  <a:lnTo>
                    <a:pt x="467508" y="47219"/>
                  </a:lnTo>
                  <a:lnTo>
                    <a:pt x="467508" y="35203"/>
                  </a:lnTo>
                  <a:lnTo>
                    <a:pt x="505966" y="35203"/>
                  </a:lnTo>
                  <a:lnTo>
                    <a:pt x="505966" y="45287"/>
                  </a:lnTo>
                  <a:lnTo>
                    <a:pt x="505259" y="50541"/>
                  </a:lnTo>
                  <a:lnTo>
                    <a:pt x="503412" y="55371"/>
                  </a:lnTo>
                  <a:lnTo>
                    <a:pt x="499608" y="60927"/>
                  </a:lnTo>
                  <a:close/>
                </a:path>
                <a:path w="595629" h="97154">
                  <a:moveTo>
                    <a:pt x="530295" y="16967"/>
                  </a:moveTo>
                  <a:lnTo>
                    <a:pt x="525579" y="16967"/>
                  </a:lnTo>
                  <a:lnTo>
                    <a:pt x="523562" y="16122"/>
                  </a:lnTo>
                  <a:lnTo>
                    <a:pt x="520289" y="12861"/>
                  </a:lnTo>
                  <a:lnTo>
                    <a:pt x="519474" y="10869"/>
                  </a:lnTo>
                  <a:lnTo>
                    <a:pt x="519474" y="6098"/>
                  </a:lnTo>
                  <a:lnTo>
                    <a:pt x="520289" y="4045"/>
                  </a:lnTo>
                  <a:lnTo>
                    <a:pt x="523562" y="784"/>
                  </a:lnTo>
                  <a:lnTo>
                    <a:pt x="525579" y="0"/>
                  </a:lnTo>
                  <a:lnTo>
                    <a:pt x="530295" y="0"/>
                  </a:lnTo>
                  <a:lnTo>
                    <a:pt x="532275" y="784"/>
                  </a:lnTo>
                  <a:lnTo>
                    <a:pt x="535548" y="4045"/>
                  </a:lnTo>
                  <a:lnTo>
                    <a:pt x="536369" y="6098"/>
                  </a:lnTo>
                  <a:lnTo>
                    <a:pt x="536369" y="10869"/>
                  </a:lnTo>
                  <a:lnTo>
                    <a:pt x="535548" y="12861"/>
                  </a:lnTo>
                  <a:lnTo>
                    <a:pt x="532275" y="16122"/>
                  </a:lnTo>
                  <a:lnTo>
                    <a:pt x="530295" y="16967"/>
                  </a:lnTo>
                  <a:close/>
                </a:path>
                <a:path w="595629" h="97154">
                  <a:moveTo>
                    <a:pt x="534908" y="73486"/>
                  </a:moveTo>
                  <a:lnTo>
                    <a:pt x="520820" y="73486"/>
                  </a:lnTo>
                  <a:lnTo>
                    <a:pt x="520820" y="19805"/>
                  </a:lnTo>
                  <a:lnTo>
                    <a:pt x="534908" y="19805"/>
                  </a:lnTo>
                  <a:lnTo>
                    <a:pt x="534908" y="73486"/>
                  </a:lnTo>
                  <a:close/>
                </a:path>
                <a:path w="595629" h="97154">
                  <a:moveTo>
                    <a:pt x="574012" y="24515"/>
                  </a:moveTo>
                  <a:lnTo>
                    <a:pt x="558397" y="24515"/>
                  </a:lnTo>
                  <a:lnTo>
                    <a:pt x="558500" y="23784"/>
                  </a:lnTo>
                  <a:lnTo>
                    <a:pt x="559502" y="22945"/>
                  </a:lnTo>
                  <a:lnTo>
                    <a:pt x="565094" y="19805"/>
                  </a:lnTo>
                  <a:lnTo>
                    <a:pt x="569000" y="19020"/>
                  </a:lnTo>
                  <a:lnTo>
                    <a:pt x="574012" y="19020"/>
                  </a:lnTo>
                  <a:lnTo>
                    <a:pt x="574012" y="24515"/>
                  </a:lnTo>
                  <a:close/>
                </a:path>
                <a:path w="595629" h="97154">
                  <a:moveTo>
                    <a:pt x="559061" y="73486"/>
                  </a:moveTo>
                  <a:lnTo>
                    <a:pt x="544974" y="73486"/>
                  </a:lnTo>
                  <a:lnTo>
                    <a:pt x="544974" y="19805"/>
                  </a:lnTo>
                  <a:lnTo>
                    <a:pt x="559061" y="19805"/>
                  </a:lnTo>
                  <a:lnTo>
                    <a:pt x="558500" y="23784"/>
                  </a:lnTo>
                  <a:lnTo>
                    <a:pt x="558204" y="24032"/>
                  </a:lnTo>
                  <a:lnTo>
                    <a:pt x="558397" y="24515"/>
                  </a:lnTo>
                  <a:lnTo>
                    <a:pt x="574012" y="24515"/>
                  </a:lnTo>
                  <a:lnTo>
                    <a:pt x="574012" y="33452"/>
                  </a:lnTo>
                  <a:lnTo>
                    <a:pt x="565975" y="33452"/>
                  </a:lnTo>
                  <a:lnTo>
                    <a:pt x="563349" y="34297"/>
                  </a:lnTo>
                  <a:lnTo>
                    <a:pt x="559919" y="37679"/>
                  </a:lnTo>
                  <a:lnTo>
                    <a:pt x="559061" y="40819"/>
                  </a:lnTo>
                  <a:lnTo>
                    <a:pt x="559061" y="73486"/>
                  </a:lnTo>
                  <a:close/>
                </a:path>
                <a:path w="595629" h="97154">
                  <a:moveTo>
                    <a:pt x="558397" y="24515"/>
                  </a:moveTo>
                  <a:lnTo>
                    <a:pt x="558204" y="24032"/>
                  </a:lnTo>
                  <a:lnTo>
                    <a:pt x="558500" y="23784"/>
                  </a:lnTo>
                  <a:lnTo>
                    <a:pt x="558397" y="24515"/>
                  </a:lnTo>
                  <a:close/>
                </a:path>
                <a:path w="595629" h="97154">
                  <a:moveTo>
                    <a:pt x="595291" y="73486"/>
                  </a:moveTo>
                  <a:lnTo>
                    <a:pt x="581204" y="73486"/>
                  </a:lnTo>
                  <a:lnTo>
                    <a:pt x="581204" y="2717"/>
                  </a:lnTo>
                  <a:lnTo>
                    <a:pt x="595291" y="2717"/>
                  </a:lnTo>
                  <a:lnTo>
                    <a:pt x="595291" y="7348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/>
          <p:cNvSpPr txBox="1"/>
          <p:nvPr/>
        </p:nvSpPr>
        <p:spPr>
          <a:xfrm>
            <a:off x="3072240" y="4418796"/>
            <a:ext cx="854075" cy="3702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50" spc="-105" b="1">
                <a:solidFill>
                  <a:srgbClr val="FFFFFF"/>
                </a:solidFill>
                <a:latin typeface="Verdana"/>
                <a:cs typeface="Verdana"/>
              </a:rPr>
              <a:t>JIYA</a:t>
            </a:r>
            <a:r>
              <a:rPr dirty="0" sz="1050" spc="-155" b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050" spc="-100" b="1">
                <a:solidFill>
                  <a:srgbClr val="FFFFFF"/>
                </a:solidFill>
                <a:latin typeface="Verdana"/>
                <a:cs typeface="Verdana"/>
              </a:rPr>
              <a:t>MITTAL</a:t>
            </a:r>
            <a:endParaRPr sz="105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610"/>
              </a:spcBef>
            </a:pPr>
            <a:r>
              <a:rPr dirty="0" sz="700" spc="10">
                <a:latin typeface="Arimo"/>
                <a:cs typeface="Arimo"/>
              </a:rPr>
              <a:t>Sexy </a:t>
            </a:r>
            <a:r>
              <a:rPr dirty="0" sz="700" spc="60">
                <a:latin typeface="Arimo"/>
                <a:cs typeface="Arimo"/>
              </a:rPr>
              <a:t>Call</a:t>
            </a:r>
            <a:r>
              <a:rPr dirty="0" sz="700" spc="-25">
                <a:latin typeface="Arimo"/>
                <a:cs typeface="Arimo"/>
              </a:rPr>
              <a:t> </a:t>
            </a:r>
            <a:r>
              <a:rPr dirty="0" sz="700" spc="45">
                <a:latin typeface="Arimo"/>
                <a:cs typeface="Arimo"/>
              </a:rPr>
              <a:t>Girl</a:t>
            </a:r>
            <a:endParaRPr sz="700">
              <a:latin typeface="Arimo"/>
              <a:cs typeface="Arimo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536749" y="5210445"/>
            <a:ext cx="6708775" cy="2415540"/>
            <a:chOff x="536749" y="5210445"/>
            <a:chExt cx="6708775" cy="2415540"/>
          </a:xfrm>
        </p:grpSpPr>
        <p:sp>
          <p:nvSpPr>
            <p:cNvPr id="23" name="object 23"/>
            <p:cNvSpPr/>
            <p:nvPr/>
          </p:nvSpPr>
          <p:spPr>
            <a:xfrm>
              <a:off x="536749" y="5210445"/>
              <a:ext cx="6708622" cy="2415367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536750" y="5210445"/>
              <a:ext cx="2325370" cy="2415540"/>
            </a:xfrm>
            <a:custGeom>
              <a:avLst/>
              <a:gdLst/>
              <a:ahLst/>
              <a:cxnLst/>
              <a:rect l="l" t="t" r="r" b="b"/>
              <a:pathLst>
                <a:path w="2325370" h="2415540">
                  <a:moveTo>
                    <a:pt x="0" y="2415344"/>
                  </a:moveTo>
                  <a:lnTo>
                    <a:pt x="2324770" y="2415344"/>
                  </a:lnTo>
                  <a:lnTo>
                    <a:pt x="2324770" y="0"/>
                  </a:lnTo>
                  <a:lnTo>
                    <a:pt x="0" y="0"/>
                  </a:lnTo>
                  <a:lnTo>
                    <a:pt x="0" y="2415344"/>
                  </a:lnTo>
                  <a:close/>
                </a:path>
              </a:pathLst>
            </a:custGeom>
            <a:solidFill>
              <a:srgbClr val="1A2940">
                <a:alpha val="97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763709" y="7283294"/>
              <a:ext cx="779957" cy="94500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6" name="object 26"/>
          <p:cNvSpPr txBox="1"/>
          <p:nvPr/>
        </p:nvSpPr>
        <p:spPr>
          <a:xfrm>
            <a:off x="747471" y="7015292"/>
            <a:ext cx="808355" cy="3702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50" spc="-95" b="1">
                <a:solidFill>
                  <a:srgbClr val="FFFFFF"/>
                </a:solidFill>
                <a:latin typeface="Verdana"/>
                <a:cs typeface="Verdana"/>
              </a:rPr>
              <a:t>SANIA</a:t>
            </a:r>
            <a:endParaRPr sz="105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610"/>
              </a:spcBef>
            </a:pPr>
            <a:r>
              <a:rPr dirty="0" sz="700" spc="55">
                <a:latin typeface="Arimo"/>
                <a:cs typeface="Arimo"/>
              </a:rPr>
              <a:t>Top </a:t>
            </a:r>
            <a:r>
              <a:rPr dirty="0" sz="700" spc="65">
                <a:latin typeface="Arimo"/>
                <a:cs typeface="Arimo"/>
              </a:rPr>
              <a:t>Class</a:t>
            </a:r>
            <a:r>
              <a:rPr dirty="0" sz="700" spc="-90">
                <a:latin typeface="Arimo"/>
                <a:cs typeface="Arimo"/>
              </a:rPr>
              <a:t> </a:t>
            </a:r>
            <a:r>
              <a:rPr dirty="0" sz="700" spc="45">
                <a:latin typeface="Arimo"/>
                <a:cs typeface="Arimo"/>
              </a:rPr>
              <a:t>Escort</a:t>
            </a:r>
            <a:endParaRPr sz="700">
              <a:latin typeface="Arimo"/>
              <a:cs typeface="Arimo"/>
            </a:endParaRPr>
          </a:p>
        </p:txBody>
      </p:sp>
      <p:grpSp>
        <p:nvGrpSpPr>
          <p:cNvPr id="27" name="object 27"/>
          <p:cNvGrpSpPr/>
          <p:nvPr/>
        </p:nvGrpSpPr>
        <p:grpSpPr>
          <a:xfrm>
            <a:off x="2861521" y="5210445"/>
            <a:ext cx="4555490" cy="2415540"/>
            <a:chOff x="2861521" y="5210445"/>
            <a:chExt cx="4555490" cy="2415540"/>
          </a:xfrm>
        </p:grpSpPr>
        <p:sp>
          <p:nvSpPr>
            <p:cNvPr id="28" name="object 28"/>
            <p:cNvSpPr/>
            <p:nvPr/>
          </p:nvSpPr>
          <p:spPr>
            <a:xfrm>
              <a:off x="2861521" y="5210445"/>
              <a:ext cx="4555289" cy="2415366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2861521" y="5210445"/>
              <a:ext cx="4554855" cy="2415540"/>
            </a:xfrm>
            <a:custGeom>
              <a:avLst/>
              <a:gdLst/>
              <a:ahLst/>
              <a:cxnLst/>
              <a:rect l="l" t="t" r="r" b="b"/>
              <a:pathLst>
                <a:path w="4554855" h="2415540">
                  <a:moveTo>
                    <a:pt x="0" y="0"/>
                  </a:moveTo>
                  <a:lnTo>
                    <a:pt x="4554262" y="0"/>
                  </a:lnTo>
                  <a:lnTo>
                    <a:pt x="4554262" y="2415344"/>
                  </a:lnTo>
                  <a:lnTo>
                    <a:pt x="0" y="24153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A2940">
                <a:alpha val="97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3088304" y="7280577"/>
              <a:ext cx="686966" cy="97217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1" name="object 31"/>
          <p:cNvSpPr txBox="1"/>
          <p:nvPr/>
        </p:nvSpPr>
        <p:spPr>
          <a:xfrm>
            <a:off x="3072240" y="7015292"/>
            <a:ext cx="1047115" cy="3702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50" spc="-80" b="1">
                <a:solidFill>
                  <a:srgbClr val="FFFFFF"/>
                </a:solidFill>
                <a:latin typeface="Verdana"/>
                <a:cs typeface="Verdana"/>
              </a:rPr>
              <a:t>RASHMI</a:t>
            </a:r>
            <a:r>
              <a:rPr dirty="0" sz="1050" spc="-135" b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050" spc="-65" b="1">
                <a:solidFill>
                  <a:srgbClr val="FFFFFF"/>
                </a:solidFill>
                <a:latin typeface="Verdana"/>
                <a:cs typeface="Verdana"/>
              </a:rPr>
              <a:t>PATEL</a:t>
            </a:r>
            <a:endParaRPr sz="105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610"/>
              </a:spcBef>
            </a:pPr>
            <a:r>
              <a:rPr dirty="0" sz="700" spc="-25">
                <a:latin typeface="Arimo"/>
                <a:cs typeface="Arimo"/>
              </a:rPr>
              <a:t>GFE</a:t>
            </a:r>
            <a:r>
              <a:rPr dirty="0" sz="700" spc="-5">
                <a:latin typeface="Arimo"/>
                <a:cs typeface="Arimo"/>
              </a:rPr>
              <a:t> </a:t>
            </a:r>
            <a:r>
              <a:rPr dirty="0" sz="700" spc="30">
                <a:latin typeface="Arimo"/>
                <a:cs typeface="Arimo"/>
              </a:rPr>
              <a:t>Experience</a:t>
            </a:r>
            <a:endParaRPr sz="700">
              <a:latin typeface="Arimo"/>
              <a:cs typeface="Arimo"/>
            </a:endParaRPr>
          </a:p>
        </p:txBody>
      </p:sp>
      <p:grpSp>
        <p:nvGrpSpPr>
          <p:cNvPr id="32" name="object 32"/>
          <p:cNvGrpSpPr/>
          <p:nvPr/>
        </p:nvGrpSpPr>
        <p:grpSpPr>
          <a:xfrm>
            <a:off x="536749" y="7806941"/>
            <a:ext cx="6880225" cy="1896110"/>
            <a:chOff x="536749" y="7806941"/>
            <a:chExt cx="6880225" cy="1896110"/>
          </a:xfrm>
        </p:grpSpPr>
        <p:sp>
          <p:nvSpPr>
            <p:cNvPr id="33" name="object 33"/>
            <p:cNvSpPr/>
            <p:nvPr/>
          </p:nvSpPr>
          <p:spPr>
            <a:xfrm>
              <a:off x="536749" y="7806941"/>
              <a:ext cx="6708622" cy="1895872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536750" y="7806941"/>
              <a:ext cx="2325370" cy="1894839"/>
            </a:xfrm>
            <a:custGeom>
              <a:avLst/>
              <a:gdLst/>
              <a:ahLst/>
              <a:cxnLst/>
              <a:rect l="l" t="t" r="r" b="b"/>
              <a:pathLst>
                <a:path w="2325370" h="1894840">
                  <a:moveTo>
                    <a:pt x="0" y="1894844"/>
                  </a:moveTo>
                  <a:lnTo>
                    <a:pt x="2324770" y="1894844"/>
                  </a:lnTo>
                  <a:lnTo>
                    <a:pt x="2324770" y="0"/>
                  </a:lnTo>
                  <a:lnTo>
                    <a:pt x="0" y="0"/>
                  </a:lnTo>
                  <a:lnTo>
                    <a:pt x="0" y="1894844"/>
                  </a:lnTo>
                  <a:close/>
                </a:path>
              </a:pathLst>
            </a:custGeom>
            <a:solidFill>
              <a:srgbClr val="1A2940">
                <a:alpha val="97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2861521" y="7806941"/>
              <a:ext cx="4555289" cy="1895872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2861521" y="7806941"/>
              <a:ext cx="4554855" cy="1894839"/>
            </a:xfrm>
            <a:custGeom>
              <a:avLst/>
              <a:gdLst/>
              <a:ahLst/>
              <a:cxnLst/>
              <a:rect l="l" t="t" r="r" b="b"/>
              <a:pathLst>
                <a:path w="4554855" h="1894840">
                  <a:moveTo>
                    <a:pt x="0" y="0"/>
                  </a:moveTo>
                  <a:lnTo>
                    <a:pt x="4554262" y="0"/>
                  </a:lnTo>
                  <a:lnTo>
                    <a:pt x="4554262" y="1894844"/>
                  </a:lnTo>
                  <a:lnTo>
                    <a:pt x="0" y="18948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A2940">
                <a:alpha val="9799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55601" y="355600"/>
            <a:ext cx="7061834" cy="4281170"/>
            <a:chOff x="355601" y="355600"/>
            <a:chExt cx="7061834" cy="4281170"/>
          </a:xfrm>
        </p:grpSpPr>
        <p:sp>
          <p:nvSpPr>
            <p:cNvPr id="3" name="object 3"/>
            <p:cNvSpPr/>
            <p:nvPr/>
          </p:nvSpPr>
          <p:spPr>
            <a:xfrm>
              <a:off x="355601" y="355610"/>
              <a:ext cx="7061834" cy="4281170"/>
            </a:xfrm>
            <a:custGeom>
              <a:avLst/>
              <a:gdLst/>
              <a:ahLst/>
              <a:cxnLst/>
              <a:rect l="l" t="t" r="r" b="b"/>
              <a:pathLst>
                <a:path w="7061834" h="4281170">
                  <a:moveTo>
                    <a:pt x="7061210" y="4281045"/>
                  </a:moveTo>
                  <a:lnTo>
                    <a:pt x="0" y="4281045"/>
                  </a:lnTo>
                  <a:lnTo>
                    <a:pt x="0" y="0"/>
                  </a:lnTo>
                  <a:lnTo>
                    <a:pt x="7061210" y="0"/>
                  </a:lnTo>
                  <a:lnTo>
                    <a:pt x="7061210" y="428104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2157984" y="355599"/>
              <a:ext cx="3472179" cy="1421130"/>
            </a:xfrm>
            <a:custGeom>
              <a:avLst/>
              <a:gdLst/>
              <a:ahLst/>
              <a:cxnLst/>
              <a:rect l="l" t="t" r="r" b="b"/>
              <a:pathLst>
                <a:path w="3472179" h="1421130">
                  <a:moveTo>
                    <a:pt x="3471672" y="12"/>
                  </a:moveTo>
                  <a:lnTo>
                    <a:pt x="3275876" y="12"/>
                  </a:lnTo>
                  <a:lnTo>
                    <a:pt x="3275876" y="1219200"/>
                  </a:lnTo>
                  <a:lnTo>
                    <a:pt x="196303" y="1219200"/>
                  </a:lnTo>
                  <a:lnTo>
                    <a:pt x="196303" y="0"/>
                  </a:lnTo>
                  <a:lnTo>
                    <a:pt x="0" y="0"/>
                  </a:lnTo>
                  <a:lnTo>
                    <a:pt x="0" y="1219200"/>
                  </a:lnTo>
                  <a:lnTo>
                    <a:pt x="0" y="1225651"/>
                  </a:lnTo>
                  <a:lnTo>
                    <a:pt x="0" y="1406804"/>
                  </a:lnTo>
                  <a:lnTo>
                    <a:pt x="0" y="1421130"/>
                  </a:lnTo>
                  <a:lnTo>
                    <a:pt x="3471672" y="1421130"/>
                  </a:lnTo>
                  <a:lnTo>
                    <a:pt x="3471672" y="1406804"/>
                  </a:lnTo>
                  <a:lnTo>
                    <a:pt x="3471672" y="1225651"/>
                  </a:lnTo>
                  <a:lnTo>
                    <a:pt x="3471672" y="1219758"/>
                  </a:lnTo>
                  <a:lnTo>
                    <a:pt x="3471672" y="1219200"/>
                  </a:lnTo>
                  <a:lnTo>
                    <a:pt x="3471672" y="12"/>
                  </a:lnTo>
                  <a:close/>
                </a:path>
              </a:pathLst>
            </a:custGeom>
            <a:solidFill>
              <a:srgbClr val="172333">
                <a:alpha val="783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354298" y="355609"/>
              <a:ext cx="3079750" cy="1226185"/>
            </a:xfrm>
            <a:custGeom>
              <a:avLst/>
              <a:gdLst/>
              <a:ahLst/>
              <a:cxnLst/>
              <a:rect l="l" t="t" r="r" b="b"/>
              <a:pathLst>
                <a:path w="3079750" h="1226185">
                  <a:moveTo>
                    <a:pt x="3079564" y="1225634"/>
                  </a:moveTo>
                  <a:lnTo>
                    <a:pt x="0" y="1225634"/>
                  </a:lnTo>
                  <a:lnTo>
                    <a:pt x="0" y="0"/>
                  </a:lnTo>
                  <a:lnTo>
                    <a:pt x="3079564" y="0"/>
                  </a:lnTo>
                  <a:lnTo>
                    <a:pt x="3079564" y="1225634"/>
                  </a:lnTo>
                  <a:close/>
                </a:path>
              </a:pathLst>
            </a:custGeom>
            <a:solidFill>
              <a:srgbClr val="37014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 txBox="1"/>
          <p:nvPr/>
        </p:nvSpPr>
        <p:spPr>
          <a:xfrm>
            <a:off x="2952096" y="330677"/>
            <a:ext cx="1530350" cy="508634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10"/>
              </a:spcBef>
            </a:pPr>
            <a:r>
              <a:rPr dirty="0" sz="650" spc="10">
                <a:solidFill>
                  <a:srgbClr val="FDA12A"/>
                </a:solidFill>
                <a:latin typeface="FontAwesome"/>
                <a:cs typeface="FontAwesome"/>
              </a:rPr>
              <a:t> </a:t>
            </a:r>
            <a:r>
              <a:rPr dirty="0" baseline="3968" sz="1050" spc="-135">
                <a:solidFill>
                  <a:srgbClr val="F9CD07"/>
                </a:solidFill>
                <a:latin typeface="Arial Black"/>
                <a:cs typeface="Arial Black"/>
              </a:rPr>
              <a:t>Full</a:t>
            </a:r>
            <a:r>
              <a:rPr dirty="0" baseline="3968" sz="1050" spc="-195">
                <a:solidFill>
                  <a:srgbClr val="F9CD07"/>
                </a:solidFill>
                <a:latin typeface="Arial Black"/>
                <a:cs typeface="Arial Black"/>
              </a:rPr>
              <a:t> </a:t>
            </a:r>
            <a:r>
              <a:rPr dirty="0" baseline="3968" sz="1050" spc="-60">
                <a:solidFill>
                  <a:srgbClr val="F9CD07"/>
                </a:solidFill>
                <a:latin typeface="Arial Black"/>
                <a:cs typeface="Arial Black"/>
              </a:rPr>
              <a:t>Satisfaction</a:t>
            </a:r>
            <a:endParaRPr baseline="3968" sz="1050">
              <a:latin typeface="Arial Black"/>
              <a:cs typeface="Arial Black"/>
            </a:endParaRPr>
          </a:p>
          <a:p>
            <a:pPr>
              <a:lnSpc>
                <a:spcPct val="100000"/>
              </a:lnSpc>
              <a:spcBef>
                <a:spcPts val="635"/>
              </a:spcBef>
            </a:pPr>
            <a:r>
              <a:rPr dirty="0" sz="650" spc="10">
                <a:solidFill>
                  <a:srgbClr val="FDA12A"/>
                </a:solidFill>
                <a:latin typeface="FontAwesome"/>
                <a:cs typeface="FontAwesome"/>
              </a:rPr>
              <a:t> </a:t>
            </a:r>
            <a:r>
              <a:rPr dirty="0" baseline="3968" sz="1050" spc="-37">
                <a:solidFill>
                  <a:srgbClr val="F9CD07"/>
                </a:solidFill>
                <a:latin typeface="Arial Black"/>
                <a:cs typeface="Arial Black"/>
              </a:rPr>
              <a:t>Collage </a:t>
            </a:r>
            <a:r>
              <a:rPr dirty="0" baseline="3968" sz="1050" spc="-97">
                <a:solidFill>
                  <a:srgbClr val="F9CD07"/>
                </a:solidFill>
                <a:latin typeface="Arial Black"/>
                <a:cs typeface="Arial Black"/>
              </a:rPr>
              <a:t>Girl </a:t>
            </a:r>
            <a:r>
              <a:rPr dirty="0" baseline="3968" sz="1050" spc="-165">
                <a:solidFill>
                  <a:srgbClr val="F9CD07"/>
                </a:solidFill>
                <a:latin typeface="Arial Black"/>
                <a:cs typeface="Arial Black"/>
              </a:rPr>
              <a:t>, </a:t>
            </a:r>
            <a:r>
              <a:rPr dirty="0" baseline="3968" sz="1050" spc="-44">
                <a:solidFill>
                  <a:srgbClr val="F9CD07"/>
                </a:solidFill>
                <a:latin typeface="Arial Black"/>
                <a:cs typeface="Arial Black"/>
              </a:rPr>
              <a:t>Model</a:t>
            </a:r>
            <a:r>
              <a:rPr dirty="0" baseline="3968" sz="1050" spc="-60">
                <a:solidFill>
                  <a:srgbClr val="F9CD07"/>
                </a:solidFill>
                <a:latin typeface="Arial Black"/>
                <a:cs typeface="Arial Black"/>
              </a:rPr>
              <a:t> </a:t>
            </a:r>
            <a:r>
              <a:rPr dirty="0" baseline="3968" sz="1050" spc="-75">
                <a:solidFill>
                  <a:srgbClr val="F9CD07"/>
                </a:solidFill>
                <a:latin typeface="Arial Black"/>
                <a:cs typeface="Arial Black"/>
              </a:rPr>
              <a:t>Housewife</a:t>
            </a:r>
            <a:endParaRPr baseline="3968" sz="1050">
              <a:latin typeface="Arial Black"/>
              <a:cs typeface="Arial Black"/>
            </a:endParaRPr>
          </a:p>
          <a:p>
            <a:pPr>
              <a:lnSpc>
                <a:spcPct val="100000"/>
              </a:lnSpc>
              <a:spcBef>
                <a:spcPts val="635"/>
              </a:spcBef>
            </a:pPr>
            <a:r>
              <a:rPr dirty="0" sz="650" spc="10">
                <a:solidFill>
                  <a:srgbClr val="FDA12A"/>
                </a:solidFill>
                <a:latin typeface="FontAwesome"/>
                <a:cs typeface="FontAwesome"/>
              </a:rPr>
              <a:t> </a:t>
            </a:r>
            <a:r>
              <a:rPr dirty="0" baseline="3968" sz="1050" spc="-52">
                <a:solidFill>
                  <a:srgbClr val="F9CD07"/>
                </a:solidFill>
                <a:latin typeface="Arial Black"/>
                <a:cs typeface="Arial Black"/>
              </a:rPr>
              <a:t>Call </a:t>
            </a:r>
            <a:r>
              <a:rPr dirty="0" baseline="3968" sz="1050" spc="-82">
                <a:solidFill>
                  <a:srgbClr val="F9CD07"/>
                </a:solidFill>
                <a:latin typeface="Arial Black"/>
                <a:cs typeface="Arial Black"/>
              </a:rPr>
              <a:t>us </a:t>
            </a:r>
            <a:r>
              <a:rPr dirty="0" baseline="3968" sz="1050" spc="-52">
                <a:solidFill>
                  <a:srgbClr val="F9CD07"/>
                </a:solidFill>
                <a:latin typeface="Arial Black"/>
                <a:cs typeface="Arial Black"/>
              </a:rPr>
              <a:t>your</a:t>
            </a:r>
            <a:r>
              <a:rPr dirty="0" baseline="3968" sz="1050" spc="-217">
                <a:solidFill>
                  <a:srgbClr val="F9CD07"/>
                </a:solidFill>
                <a:latin typeface="Arial Black"/>
                <a:cs typeface="Arial Black"/>
              </a:rPr>
              <a:t> </a:t>
            </a:r>
            <a:r>
              <a:rPr dirty="0" baseline="3968" sz="1050" spc="-60">
                <a:solidFill>
                  <a:srgbClr val="F9CD07"/>
                </a:solidFill>
                <a:latin typeface="Arial Black"/>
                <a:cs typeface="Arial Black"/>
              </a:rPr>
              <a:t>Requirement</a:t>
            </a:r>
            <a:endParaRPr baseline="3968" sz="1050">
              <a:latin typeface="Arial Black"/>
              <a:cs typeface="Arial Black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441222" y="1031903"/>
            <a:ext cx="899794" cy="307975"/>
          </a:xfrm>
          <a:custGeom>
            <a:avLst/>
            <a:gdLst/>
            <a:ahLst/>
            <a:cxnLst/>
            <a:rect l="l" t="t" r="r" b="b"/>
            <a:pathLst>
              <a:path w="899795" h="307975">
                <a:moveTo>
                  <a:pt x="748756" y="307956"/>
                </a:moveTo>
                <a:lnTo>
                  <a:pt x="150959" y="307956"/>
                </a:lnTo>
                <a:lnTo>
                  <a:pt x="143542" y="307775"/>
                </a:lnTo>
                <a:lnTo>
                  <a:pt x="100110" y="299136"/>
                </a:lnTo>
                <a:lnTo>
                  <a:pt x="61024" y="278244"/>
                </a:lnTo>
                <a:lnTo>
                  <a:pt x="29712" y="246931"/>
                </a:lnTo>
                <a:lnTo>
                  <a:pt x="8820" y="207845"/>
                </a:lnTo>
                <a:lnTo>
                  <a:pt x="181" y="164413"/>
                </a:lnTo>
                <a:lnTo>
                  <a:pt x="0" y="156997"/>
                </a:lnTo>
                <a:lnTo>
                  <a:pt x="0" y="150959"/>
                </a:lnTo>
                <a:lnTo>
                  <a:pt x="6498" y="107137"/>
                </a:lnTo>
                <a:lnTo>
                  <a:pt x="25441" y="67090"/>
                </a:lnTo>
                <a:lnTo>
                  <a:pt x="55190" y="34264"/>
                </a:lnTo>
                <a:lnTo>
                  <a:pt x="93189" y="11491"/>
                </a:lnTo>
                <a:lnTo>
                  <a:pt x="136162" y="725"/>
                </a:lnTo>
                <a:lnTo>
                  <a:pt x="150959" y="0"/>
                </a:lnTo>
                <a:lnTo>
                  <a:pt x="748756" y="0"/>
                </a:lnTo>
                <a:lnTo>
                  <a:pt x="792578" y="6498"/>
                </a:lnTo>
                <a:lnTo>
                  <a:pt x="832623" y="25441"/>
                </a:lnTo>
                <a:lnTo>
                  <a:pt x="865451" y="55190"/>
                </a:lnTo>
                <a:lnTo>
                  <a:pt x="888224" y="93189"/>
                </a:lnTo>
                <a:lnTo>
                  <a:pt x="898991" y="136162"/>
                </a:lnTo>
                <a:lnTo>
                  <a:pt x="899715" y="150959"/>
                </a:lnTo>
                <a:lnTo>
                  <a:pt x="899715" y="156997"/>
                </a:lnTo>
                <a:lnTo>
                  <a:pt x="893216" y="200818"/>
                </a:lnTo>
                <a:lnTo>
                  <a:pt x="874276" y="240866"/>
                </a:lnTo>
                <a:lnTo>
                  <a:pt x="844525" y="273691"/>
                </a:lnTo>
                <a:lnTo>
                  <a:pt x="806525" y="296465"/>
                </a:lnTo>
                <a:lnTo>
                  <a:pt x="763553" y="307231"/>
                </a:lnTo>
                <a:lnTo>
                  <a:pt x="748756" y="307956"/>
                </a:lnTo>
                <a:close/>
              </a:path>
            </a:pathLst>
          </a:custGeom>
          <a:solidFill>
            <a:srgbClr val="FDA12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3652565" y="1109779"/>
            <a:ext cx="492759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10"/>
              </a:spcBef>
            </a:pPr>
            <a:r>
              <a:rPr dirty="0" sz="700" spc="40">
                <a:solidFill>
                  <a:srgbClr val="FFFFFF"/>
                </a:solidFill>
                <a:latin typeface="Verdana"/>
                <a:cs typeface="Verdana"/>
              </a:rPr>
              <a:t>Book</a:t>
            </a:r>
            <a:r>
              <a:rPr dirty="0" sz="700" spc="-12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700" spc="50">
                <a:solidFill>
                  <a:srgbClr val="FFFFFF"/>
                </a:solidFill>
                <a:latin typeface="Verdana"/>
                <a:cs typeface="Verdana"/>
              </a:rPr>
              <a:t>Now</a:t>
            </a:r>
            <a:endParaRPr sz="700">
              <a:latin typeface="Verdana"/>
              <a:cs typeface="Verdana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2354298" y="1762394"/>
            <a:ext cx="3079750" cy="2572385"/>
            <a:chOff x="2354298" y="1762394"/>
            <a:chExt cx="3079750" cy="2572385"/>
          </a:xfrm>
        </p:grpSpPr>
        <p:sp>
          <p:nvSpPr>
            <p:cNvPr id="10" name="object 10"/>
            <p:cNvSpPr/>
            <p:nvPr/>
          </p:nvSpPr>
          <p:spPr>
            <a:xfrm>
              <a:off x="2354298" y="1762394"/>
              <a:ext cx="3079750" cy="2572385"/>
            </a:xfrm>
            <a:custGeom>
              <a:avLst/>
              <a:gdLst/>
              <a:ahLst/>
              <a:cxnLst/>
              <a:rect l="l" t="t" r="r" b="b"/>
              <a:pathLst>
                <a:path w="3079750" h="2572385">
                  <a:moveTo>
                    <a:pt x="3079564" y="2572342"/>
                  </a:moveTo>
                  <a:lnTo>
                    <a:pt x="0" y="2572342"/>
                  </a:lnTo>
                  <a:lnTo>
                    <a:pt x="0" y="0"/>
                  </a:lnTo>
                  <a:lnTo>
                    <a:pt x="3079564" y="0"/>
                  </a:lnTo>
                  <a:lnTo>
                    <a:pt x="3079564" y="2572342"/>
                  </a:lnTo>
                  <a:close/>
                </a:path>
              </a:pathLst>
            </a:custGeom>
            <a:solidFill>
              <a:srgbClr val="37014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595833" y="2305846"/>
              <a:ext cx="2596515" cy="6350"/>
            </a:xfrm>
            <a:custGeom>
              <a:avLst/>
              <a:gdLst/>
              <a:ahLst/>
              <a:cxnLst/>
              <a:rect l="l" t="t" r="r" b="b"/>
              <a:pathLst>
                <a:path w="2596515" h="6350">
                  <a:moveTo>
                    <a:pt x="2596495" y="6038"/>
                  </a:moveTo>
                  <a:lnTo>
                    <a:pt x="0" y="6038"/>
                  </a:lnTo>
                  <a:lnTo>
                    <a:pt x="0" y="0"/>
                  </a:lnTo>
                  <a:lnTo>
                    <a:pt x="2596495" y="0"/>
                  </a:lnTo>
                  <a:lnTo>
                    <a:pt x="2596495" y="6038"/>
                  </a:lnTo>
                  <a:close/>
                </a:path>
              </a:pathLst>
            </a:custGeom>
            <a:solidFill>
              <a:srgbClr val="E3E3E3">
                <a:alpha val="6313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3194796" y="2479752"/>
              <a:ext cx="1086216" cy="236703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2926696" y="1930989"/>
            <a:ext cx="1727835" cy="1661795"/>
          </a:xfrm>
          <a:prstGeom prst="rect">
            <a:avLst/>
          </a:prstGeom>
        </p:spPr>
        <p:txBody>
          <a:bodyPr wrap="square" lIns="0" tIns="101600" rIns="0" bIns="0" rtlCol="0" vert="horz">
            <a:spAutoFit/>
          </a:bodyPr>
          <a:lstStyle/>
          <a:p>
            <a:pPr algn="ctr" marL="198755">
              <a:lnSpc>
                <a:spcPct val="100000"/>
              </a:lnSpc>
              <a:spcBef>
                <a:spcPts val="800"/>
              </a:spcBef>
            </a:pPr>
            <a:r>
              <a:rPr dirty="0" sz="1150" spc="-45" b="1">
                <a:solidFill>
                  <a:srgbClr val="FFFFFF"/>
                </a:solidFill>
                <a:latin typeface="Verdana"/>
                <a:cs typeface="Verdana"/>
              </a:rPr>
              <a:t>Unlimted</a:t>
            </a:r>
            <a:endParaRPr sz="115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200">
              <a:latin typeface="Verdana"/>
              <a:cs typeface="Verdana"/>
            </a:endParaRPr>
          </a:p>
          <a:p>
            <a:pPr algn="ctr" marL="222250">
              <a:lnSpc>
                <a:spcPct val="100000"/>
              </a:lnSpc>
            </a:pPr>
            <a:r>
              <a:rPr dirty="0" baseline="18518" sz="1800" spc="150">
                <a:latin typeface="Arimo"/>
                <a:cs typeface="Arimo"/>
              </a:rPr>
              <a:t>₹</a:t>
            </a:r>
            <a:r>
              <a:rPr dirty="0" baseline="18518" sz="1800" spc="-89">
                <a:latin typeface="Arimo"/>
                <a:cs typeface="Arimo"/>
              </a:rPr>
              <a:t> </a:t>
            </a:r>
            <a:r>
              <a:rPr dirty="0" baseline="-3546" sz="3525" spc="315">
                <a:latin typeface="Arimo"/>
                <a:cs typeface="Arimo"/>
              </a:rPr>
              <a:t>4</a:t>
            </a:r>
            <a:r>
              <a:rPr dirty="0" baseline="-3546" sz="3525" spc="315">
                <a:latin typeface="Arimo"/>
                <a:cs typeface="Arimo"/>
              </a:rPr>
              <a:t>000</a:t>
            </a:r>
            <a:r>
              <a:rPr dirty="0" baseline="-3546" sz="3525" spc="675">
                <a:latin typeface="Arimo"/>
                <a:cs typeface="Arimo"/>
              </a:rPr>
              <a:t>0</a:t>
            </a:r>
            <a:r>
              <a:rPr dirty="0" sz="700" spc="180">
                <a:solidFill>
                  <a:srgbClr val="FFFFFF"/>
                </a:solidFill>
                <a:latin typeface="Arimo"/>
                <a:cs typeface="Arimo"/>
              </a:rPr>
              <a:t>/</a:t>
            </a:r>
            <a:r>
              <a:rPr dirty="0" sz="700" spc="10">
                <a:solidFill>
                  <a:srgbClr val="FFFFFF"/>
                </a:solidFill>
                <a:latin typeface="Arimo"/>
                <a:cs typeface="Arimo"/>
              </a:rPr>
              <a:t>N</a:t>
            </a:r>
            <a:r>
              <a:rPr dirty="0" sz="700" spc="30">
                <a:solidFill>
                  <a:srgbClr val="FFFFFF"/>
                </a:solidFill>
                <a:latin typeface="Arimo"/>
                <a:cs typeface="Arimo"/>
              </a:rPr>
              <a:t>i</a:t>
            </a:r>
            <a:r>
              <a:rPr dirty="0" sz="700" spc="125">
                <a:solidFill>
                  <a:srgbClr val="FFFFFF"/>
                </a:solidFill>
                <a:latin typeface="Arimo"/>
                <a:cs typeface="Arimo"/>
              </a:rPr>
              <a:t>g</a:t>
            </a:r>
            <a:r>
              <a:rPr dirty="0" sz="700" spc="80">
                <a:solidFill>
                  <a:srgbClr val="FFFFFF"/>
                </a:solidFill>
                <a:latin typeface="Arimo"/>
                <a:cs typeface="Arimo"/>
              </a:rPr>
              <a:t>h</a:t>
            </a:r>
            <a:r>
              <a:rPr dirty="0" sz="700" spc="70">
                <a:solidFill>
                  <a:srgbClr val="FFFFFF"/>
                </a:solidFill>
                <a:latin typeface="Arimo"/>
                <a:cs typeface="Arimo"/>
              </a:rPr>
              <a:t>t</a:t>
            </a:r>
            <a:endParaRPr sz="700">
              <a:latin typeface="Arimo"/>
              <a:cs typeface="Arimo"/>
            </a:endParaRPr>
          </a:p>
          <a:p>
            <a:pPr marL="25400">
              <a:lnSpc>
                <a:spcPct val="100000"/>
              </a:lnSpc>
              <a:spcBef>
                <a:spcPts val="1210"/>
              </a:spcBef>
            </a:pPr>
            <a:r>
              <a:rPr dirty="0" sz="650" spc="10">
                <a:solidFill>
                  <a:srgbClr val="FDA12A"/>
                </a:solidFill>
                <a:latin typeface="FontAwesome"/>
                <a:cs typeface="FontAwesome"/>
              </a:rPr>
              <a:t> </a:t>
            </a:r>
            <a:r>
              <a:rPr dirty="0" baseline="3968" sz="1050" spc="-135">
                <a:solidFill>
                  <a:srgbClr val="F9CD07"/>
                </a:solidFill>
                <a:latin typeface="Arial Black"/>
                <a:cs typeface="Arial Black"/>
              </a:rPr>
              <a:t>Full</a:t>
            </a:r>
            <a:r>
              <a:rPr dirty="0" baseline="3968" sz="1050" spc="-195">
                <a:solidFill>
                  <a:srgbClr val="F9CD07"/>
                </a:solidFill>
                <a:latin typeface="Arial Black"/>
                <a:cs typeface="Arial Black"/>
              </a:rPr>
              <a:t> </a:t>
            </a:r>
            <a:r>
              <a:rPr dirty="0" baseline="3968" sz="1050" spc="-89">
                <a:solidFill>
                  <a:srgbClr val="F9CD07"/>
                </a:solidFill>
                <a:latin typeface="Arial Black"/>
                <a:cs typeface="Arial Black"/>
              </a:rPr>
              <a:t>Night</a:t>
            </a:r>
            <a:endParaRPr baseline="3968" sz="1050">
              <a:latin typeface="Arial Black"/>
              <a:cs typeface="Arial Black"/>
            </a:endParaRPr>
          </a:p>
          <a:p>
            <a:pPr marL="25400">
              <a:lnSpc>
                <a:spcPct val="100000"/>
              </a:lnSpc>
              <a:spcBef>
                <a:spcPts val="635"/>
              </a:spcBef>
            </a:pPr>
            <a:r>
              <a:rPr dirty="0" sz="650" spc="10">
                <a:solidFill>
                  <a:srgbClr val="FDA12A"/>
                </a:solidFill>
                <a:latin typeface="FontAwesome"/>
                <a:cs typeface="FontAwesome"/>
              </a:rPr>
              <a:t> </a:t>
            </a:r>
            <a:r>
              <a:rPr dirty="0" baseline="3968" sz="1050" spc="-135">
                <a:solidFill>
                  <a:srgbClr val="F9CD07"/>
                </a:solidFill>
                <a:latin typeface="Arial Black"/>
                <a:cs typeface="Arial Black"/>
              </a:rPr>
              <a:t>Full</a:t>
            </a:r>
            <a:r>
              <a:rPr dirty="0" baseline="3968" sz="1050" spc="-195">
                <a:solidFill>
                  <a:srgbClr val="F9CD07"/>
                </a:solidFill>
                <a:latin typeface="Arial Black"/>
                <a:cs typeface="Arial Black"/>
              </a:rPr>
              <a:t> </a:t>
            </a:r>
            <a:r>
              <a:rPr dirty="0" baseline="3968" sz="1050" spc="-60">
                <a:solidFill>
                  <a:srgbClr val="F9CD07"/>
                </a:solidFill>
                <a:latin typeface="Arial Black"/>
                <a:cs typeface="Arial Black"/>
              </a:rPr>
              <a:t>Satisfaction</a:t>
            </a:r>
            <a:endParaRPr baseline="3968" sz="1050">
              <a:latin typeface="Arial Black"/>
              <a:cs typeface="Arial Black"/>
            </a:endParaRPr>
          </a:p>
          <a:p>
            <a:pPr marL="25400">
              <a:lnSpc>
                <a:spcPct val="100000"/>
              </a:lnSpc>
              <a:spcBef>
                <a:spcPts val="630"/>
              </a:spcBef>
            </a:pPr>
            <a:r>
              <a:rPr dirty="0" sz="650" spc="10">
                <a:solidFill>
                  <a:srgbClr val="FDA12A"/>
                </a:solidFill>
                <a:latin typeface="FontAwesome"/>
                <a:cs typeface="FontAwesome"/>
              </a:rPr>
              <a:t> </a:t>
            </a:r>
            <a:r>
              <a:rPr dirty="0" baseline="3968" sz="1050" spc="-37">
                <a:solidFill>
                  <a:srgbClr val="F9CD07"/>
                </a:solidFill>
                <a:latin typeface="Arial Black"/>
                <a:cs typeface="Arial Black"/>
              </a:rPr>
              <a:t>Collage </a:t>
            </a:r>
            <a:r>
              <a:rPr dirty="0" baseline="3968" sz="1050" spc="-97">
                <a:solidFill>
                  <a:srgbClr val="F9CD07"/>
                </a:solidFill>
                <a:latin typeface="Arial Black"/>
                <a:cs typeface="Arial Black"/>
              </a:rPr>
              <a:t>Girl </a:t>
            </a:r>
            <a:r>
              <a:rPr dirty="0" baseline="3968" sz="1050" spc="-165">
                <a:solidFill>
                  <a:srgbClr val="F9CD07"/>
                </a:solidFill>
                <a:latin typeface="Arial Black"/>
                <a:cs typeface="Arial Black"/>
              </a:rPr>
              <a:t>, </a:t>
            </a:r>
            <a:r>
              <a:rPr dirty="0" baseline="3968" sz="1050" spc="-44">
                <a:solidFill>
                  <a:srgbClr val="F9CD07"/>
                </a:solidFill>
                <a:latin typeface="Arial Black"/>
                <a:cs typeface="Arial Black"/>
              </a:rPr>
              <a:t>Model</a:t>
            </a:r>
            <a:r>
              <a:rPr dirty="0" baseline="3968" sz="1050" spc="-277">
                <a:solidFill>
                  <a:srgbClr val="F9CD07"/>
                </a:solidFill>
                <a:latin typeface="Arial Black"/>
                <a:cs typeface="Arial Black"/>
              </a:rPr>
              <a:t> </a:t>
            </a:r>
            <a:r>
              <a:rPr dirty="0" baseline="3968" sz="1050" spc="-75">
                <a:solidFill>
                  <a:srgbClr val="F9CD07"/>
                </a:solidFill>
                <a:latin typeface="Arial Black"/>
                <a:cs typeface="Arial Black"/>
              </a:rPr>
              <a:t>Housewife</a:t>
            </a:r>
            <a:endParaRPr baseline="3968" sz="1050">
              <a:latin typeface="Arial Black"/>
              <a:cs typeface="Arial Black"/>
            </a:endParaRPr>
          </a:p>
          <a:p>
            <a:pPr marL="25400">
              <a:lnSpc>
                <a:spcPct val="100000"/>
              </a:lnSpc>
              <a:spcBef>
                <a:spcPts val="635"/>
              </a:spcBef>
            </a:pPr>
            <a:r>
              <a:rPr dirty="0" sz="650" spc="10">
                <a:solidFill>
                  <a:srgbClr val="FDA12A"/>
                </a:solidFill>
                <a:latin typeface="FontAwesome"/>
                <a:cs typeface="FontAwesome"/>
              </a:rPr>
              <a:t> </a:t>
            </a:r>
            <a:r>
              <a:rPr dirty="0" baseline="3968" sz="1050" spc="-52">
                <a:solidFill>
                  <a:srgbClr val="F9CD07"/>
                </a:solidFill>
                <a:latin typeface="Arial Black"/>
                <a:cs typeface="Arial Black"/>
              </a:rPr>
              <a:t>Call </a:t>
            </a:r>
            <a:r>
              <a:rPr dirty="0" baseline="3968" sz="1050" spc="-82">
                <a:solidFill>
                  <a:srgbClr val="F9CD07"/>
                </a:solidFill>
                <a:latin typeface="Arial Black"/>
                <a:cs typeface="Arial Black"/>
              </a:rPr>
              <a:t>us </a:t>
            </a:r>
            <a:r>
              <a:rPr dirty="0" baseline="3968" sz="1050" spc="-52">
                <a:solidFill>
                  <a:srgbClr val="F9CD07"/>
                </a:solidFill>
                <a:latin typeface="Arial Black"/>
                <a:cs typeface="Arial Black"/>
              </a:rPr>
              <a:t>your</a:t>
            </a:r>
            <a:r>
              <a:rPr dirty="0" baseline="3968" sz="1050" spc="-209">
                <a:solidFill>
                  <a:srgbClr val="F9CD07"/>
                </a:solidFill>
                <a:latin typeface="Arial Black"/>
                <a:cs typeface="Arial Black"/>
              </a:rPr>
              <a:t> </a:t>
            </a:r>
            <a:r>
              <a:rPr dirty="0" baseline="3968" sz="1050" spc="-60">
                <a:solidFill>
                  <a:srgbClr val="F9CD07"/>
                </a:solidFill>
                <a:latin typeface="Arial Black"/>
                <a:cs typeface="Arial Black"/>
              </a:rPr>
              <a:t>Requirement</a:t>
            </a:r>
            <a:endParaRPr baseline="3968" sz="1050">
              <a:latin typeface="Arial Black"/>
              <a:cs typeface="Arial Black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3441222" y="3785402"/>
            <a:ext cx="899794" cy="307975"/>
          </a:xfrm>
          <a:custGeom>
            <a:avLst/>
            <a:gdLst/>
            <a:ahLst/>
            <a:cxnLst/>
            <a:rect l="l" t="t" r="r" b="b"/>
            <a:pathLst>
              <a:path w="899795" h="307975">
                <a:moveTo>
                  <a:pt x="748756" y="307956"/>
                </a:moveTo>
                <a:lnTo>
                  <a:pt x="150959" y="307956"/>
                </a:lnTo>
                <a:lnTo>
                  <a:pt x="143542" y="307775"/>
                </a:lnTo>
                <a:lnTo>
                  <a:pt x="100110" y="299136"/>
                </a:lnTo>
                <a:lnTo>
                  <a:pt x="61024" y="278244"/>
                </a:lnTo>
                <a:lnTo>
                  <a:pt x="29712" y="246931"/>
                </a:lnTo>
                <a:lnTo>
                  <a:pt x="8820" y="207845"/>
                </a:lnTo>
                <a:lnTo>
                  <a:pt x="181" y="164413"/>
                </a:lnTo>
                <a:lnTo>
                  <a:pt x="0" y="156997"/>
                </a:lnTo>
                <a:lnTo>
                  <a:pt x="0" y="150959"/>
                </a:lnTo>
                <a:lnTo>
                  <a:pt x="6498" y="107137"/>
                </a:lnTo>
                <a:lnTo>
                  <a:pt x="25441" y="67090"/>
                </a:lnTo>
                <a:lnTo>
                  <a:pt x="55190" y="34264"/>
                </a:lnTo>
                <a:lnTo>
                  <a:pt x="93189" y="11491"/>
                </a:lnTo>
                <a:lnTo>
                  <a:pt x="136162" y="725"/>
                </a:lnTo>
                <a:lnTo>
                  <a:pt x="150959" y="0"/>
                </a:lnTo>
                <a:lnTo>
                  <a:pt x="748756" y="0"/>
                </a:lnTo>
                <a:lnTo>
                  <a:pt x="792578" y="6498"/>
                </a:lnTo>
                <a:lnTo>
                  <a:pt x="832623" y="25441"/>
                </a:lnTo>
                <a:lnTo>
                  <a:pt x="865451" y="55190"/>
                </a:lnTo>
                <a:lnTo>
                  <a:pt x="888224" y="93189"/>
                </a:lnTo>
                <a:lnTo>
                  <a:pt x="898991" y="136162"/>
                </a:lnTo>
                <a:lnTo>
                  <a:pt x="899715" y="150959"/>
                </a:lnTo>
                <a:lnTo>
                  <a:pt x="899715" y="156997"/>
                </a:lnTo>
                <a:lnTo>
                  <a:pt x="893216" y="200818"/>
                </a:lnTo>
                <a:lnTo>
                  <a:pt x="874276" y="240866"/>
                </a:lnTo>
                <a:lnTo>
                  <a:pt x="844525" y="273691"/>
                </a:lnTo>
                <a:lnTo>
                  <a:pt x="806525" y="296465"/>
                </a:lnTo>
                <a:lnTo>
                  <a:pt x="763553" y="307231"/>
                </a:lnTo>
                <a:lnTo>
                  <a:pt x="748756" y="307956"/>
                </a:lnTo>
                <a:close/>
              </a:path>
            </a:pathLst>
          </a:custGeom>
          <a:solidFill>
            <a:srgbClr val="FDA12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3652565" y="3863278"/>
            <a:ext cx="492759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10"/>
              </a:spcBef>
            </a:pPr>
            <a:r>
              <a:rPr dirty="0" sz="700" spc="40">
                <a:solidFill>
                  <a:srgbClr val="FFFFFF"/>
                </a:solidFill>
                <a:latin typeface="Verdana"/>
                <a:cs typeface="Verdana"/>
              </a:rPr>
              <a:t>Book</a:t>
            </a:r>
            <a:r>
              <a:rPr dirty="0" sz="700" spc="-12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700" spc="50">
                <a:solidFill>
                  <a:srgbClr val="FFFFFF"/>
                </a:solidFill>
                <a:latin typeface="Verdana"/>
                <a:cs typeface="Verdana"/>
              </a:rPr>
              <a:t>Now</a:t>
            </a:r>
            <a:endParaRPr sz="700">
              <a:latin typeface="Verdana"/>
              <a:cs typeface="Verdana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355601" y="4642692"/>
            <a:ext cx="7061834" cy="1093470"/>
            <a:chOff x="355601" y="4642692"/>
            <a:chExt cx="7061834" cy="1093470"/>
          </a:xfrm>
        </p:grpSpPr>
        <p:sp>
          <p:nvSpPr>
            <p:cNvPr id="17" name="object 17"/>
            <p:cNvSpPr/>
            <p:nvPr/>
          </p:nvSpPr>
          <p:spPr>
            <a:xfrm>
              <a:off x="355601" y="4642693"/>
              <a:ext cx="7061834" cy="1093470"/>
            </a:xfrm>
            <a:custGeom>
              <a:avLst/>
              <a:gdLst/>
              <a:ahLst/>
              <a:cxnLst/>
              <a:rect l="l" t="t" r="r" b="b"/>
              <a:pathLst>
                <a:path w="7061834" h="1093470">
                  <a:moveTo>
                    <a:pt x="0" y="0"/>
                  </a:moveTo>
                  <a:lnTo>
                    <a:pt x="7061210" y="0"/>
                  </a:lnTo>
                  <a:lnTo>
                    <a:pt x="7061210" y="1092943"/>
                  </a:lnTo>
                  <a:lnTo>
                    <a:pt x="0" y="10929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C90A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263723" y="4642692"/>
              <a:ext cx="3260725" cy="6350"/>
            </a:xfrm>
            <a:custGeom>
              <a:avLst/>
              <a:gdLst/>
              <a:ahLst/>
              <a:cxnLst/>
              <a:rect l="l" t="t" r="r" b="b"/>
              <a:pathLst>
                <a:path w="3260725" h="6350">
                  <a:moveTo>
                    <a:pt x="3260715" y="6038"/>
                  </a:moveTo>
                  <a:lnTo>
                    <a:pt x="0" y="6038"/>
                  </a:lnTo>
                  <a:lnTo>
                    <a:pt x="0" y="0"/>
                  </a:lnTo>
                  <a:lnTo>
                    <a:pt x="3260715" y="0"/>
                  </a:lnTo>
                  <a:lnTo>
                    <a:pt x="3260715" y="6038"/>
                  </a:lnTo>
                  <a:close/>
                </a:path>
              </a:pathLst>
            </a:custGeom>
            <a:solidFill>
              <a:srgbClr val="121F3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3391079" y="4926496"/>
              <a:ext cx="951374" cy="7910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4387409" y="4929515"/>
              <a:ext cx="864947" cy="76083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518536" y="5095570"/>
              <a:ext cx="1671092" cy="79102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4233431" y="5095570"/>
              <a:ext cx="1073204" cy="10506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584958" y="5264645"/>
              <a:ext cx="1450668" cy="79102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5050639" y="5271891"/>
              <a:ext cx="192708" cy="71252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3688354" y="5433719"/>
              <a:ext cx="410845" cy="104139"/>
            </a:xfrm>
            <a:custGeom>
              <a:avLst/>
              <a:gdLst/>
              <a:ahLst/>
              <a:cxnLst/>
              <a:rect l="l" t="t" r="r" b="b"/>
              <a:pathLst>
                <a:path w="410845" h="104139">
                  <a:moveTo>
                    <a:pt x="49254" y="65818"/>
                  </a:moveTo>
                  <a:lnTo>
                    <a:pt x="29056" y="65818"/>
                  </a:lnTo>
                  <a:lnTo>
                    <a:pt x="31556" y="65214"/>
                  </a:lnTo>
                  <a:lnTo>
                    <a:pt x="33253" y="63402"/>
                  </a:lnTo>
                  <a:lnTo>
                    <a:pt x="34968" y="62195"/>
                  </a:lnTo>
                  <a:lnTo>
                    <a:pt x="35825" y="60383"/>
                  </a:lnTo>
                  <a:lnTo>
                    <a:pt x="35825" y="56156"/>
                  </a:lnTo>
                  <a:lnTo>
                    <a:pt x="35306" y="54949"/>
                  </a:lnTo>
                  <a:lnTo>
                    <a:pt x="33235" y="52533"/>
                  </a:lnTo>
                  <a:lnTo>
                    <a:pt x="31816" y="51929"/>
                  </a:lnTo>
                  <a:lnTo>
                    <a:pt x="30022" y="51326"/>
                  </a:lnTo>
                  <a:lnTo>
                    <a:pt x="28247" y="50118"/>
                  </a:lnTo>
                  <a:lnTo>
                    <a:pt x="25650" y="49514"/>
                  </a:lnTo>
                  <a:lnTo>
                    <a:pt x="22239" y="48910"/>
                  </a:lnTo>
                  <a:lnTo>
                    <a:pt x="17776" y="47703"/>
                  </a:lnTo>
                  <a:lnTo>
                    <a:pt x="14069" y="46495"/>
                  </a:lnTo>
                  <a:lnTo>
                    <a:pt x="11128" y="44683"/>
                  </a:lnTo>
                  <a:lnTo>
                    <a:pt x="8188" y="43476"/>
                  </a:lnTo>
                  <a:lnTo>
                    <a:pt x="5627" y="41664"/>
                  </a:lnTo>
                  <a:lnTo>
                    <a:pt x="3441" y="38645"/>
                  </a:lnTo>
                  <a:lnTo>
                    <a:pt x="1274" y="36230"/>
                  </a:lnTo>
                  <a:lnTo>
                    <a:pt x="187" y="32003"/>
                  </a:lnTo>
                  <a:lnTo>
                    <a:pt x="187" y="23549"/>
                  </a:lnTo>
                  <a:lnTo>
                    <a:pt x="20421" y="6642"/>
                  </a:lnTo>
                  <a:lnTo>
                    <a:pt x="32232" y="6642"/>
                  </a:lnTo>
                  <a:lnTo>
                    <a:pt x="37999" y="8453"/>
                  </a:lnTo>
                  <a:lnTo>
                    <a:pt x="47147" y="15699"/>
                  </a:lnTo>
                  <a:lnTo>
                    <a:pt x="49162" y="19926"/>
                  </a:lnTo>
                  <a:lnTo>
                    <a:pt x="21436" y="19926"/>
                  </a:lnTo>
                  <a:lnTo>
                    <a:pt x="19310" y="20530"/>
                  </a:lnTo>
                  <a:lnTo>
                    <a:pt x="16176" y="22945"/>
                  </a:lnTo>
                  <a:lnTo>
                    <a:pt x="15397" y="24757"/>
                  </a:lnTo>
                  <a:lnTo>
                    <a:pt x="15397" y="28984"/>
                  </a:lnTo>
                  <a:lnTo>
                    <a:pt x="15886" y="30191"/>
                  </a:lnTo>
                  <a:lnTo>
                    <a:pt x="16865" y="30795"/>
                  </a:lnTo>
                  <a:lnTo>
                    <a:pt x="17837" y="32003"/>
                  </a:lnTo>
                  <a:lnTo>
                    <a:pt x="19195" y="33210"/>
                  </a:lnTo>
                  <a:lnTo>
                    <a:pt x="22704" y="34418"/>
                  </a:lnTo>
                  <a:lnTo>
                    <a:pt x="25222" y="35022"/>
                  </a:lnTo>
                  <a:lnTo>
                    <a:pt x="28488" y="36230"/>
                  </a:lnTo>
                  <a:lnTo>
                    <a:pt x="50945" y="52533"/>
                  </a:lnTo>
                  <a:lnTo>
                    <a:pt x="50945" y="60987"/>
                  </a:lnTo>
                  <a:lnTo>
                    <a:pt x="49931" y="64610"/>
                  </a:lnTo>
                  <a:lnTo>
                    <a:pt x="49254" y="65818"/>
                  </a:lnTo>
                  <a:close/>
                </a:path>
                <a:path w="410845" h="104139">
                  <a:moveTo>
                    <a:pt x="50335" y="28984"/>
                  </a:moveTo>
                  <a:lnTo>
                    <a:pt x="34128" y="28984"/>
                  </a:lnTo>
                  <a:lnTo>
                    <a:pt x="33893" y="25361"/>
                  </a:lnTo>
                  <a:lnTo>
                    <a:pt x="32921" y="23549"/>
                  </a:lnTo>
                  <a:lnTo>
                    <a:pt x="31206" y="21738"/>
                  </a:lnTo>
                  <a:lnTo>
                    <a:pt x="29491" y="20530"/>
                  </a:lnTo>
                  <a:lnTo>
                    <a:pt x="27130" y="19926"/>
                  </a:lnTo>
                  <a:lnTo>
                    <a:pt x="49162" y="19926"/>
                  </a:lnTo>
                  <a:lnTo>
                    <a:pt x="49737" y="21134"/>
                  </a:lnTo>
                  <a:lnTo>
                    <a:pt x="50335" y="28984"/>
                  </a:lnTo>
                  <a:close/>
                </a:path>
                <a:path w="410845" h="104139">
                  <a:moveTo>
                    <a:pt x="30849" y="79102"/>
                  </a:moveTo>
                  <a:lnTo>
                    <a:pt x="20959" y="79102"/>
                  </a:lnTo>
                  <a:lnTo>
                    <a:pt x="16611" y="78498"/>
                  </a:lnTo>
                  <a:lnTo>
                    <a:pt x="0" y="61591"/>
                  </a:lnTo>
                  <a:lnTo>
                    <a:pt x="0" y="56156"/>
                  </a:lnTo>
                  <a:lnTo>
                    <a:pt x="15615" y="56156"/>
                  </a:lnTo>
                  <a:lnTo>
                    <a:pt x="15941" y="59779"/>
                  </a:lnTo>
                  <a:lnTo>
                    <a:pt x="16925" y="62195"/>
                  </a:lnTo>
                  <a:lnTo>
                    <a:pt x="18561" y="63402"/>
                  </a:lnTo>
                  <a:lnTo>
                    <a:pt x="20210" y="65214"/>
                  </a:lnTo>
                  <a:lnTo>
                    <a:pt x="22613" y="65818"/>
                  </a:lnTo>
                  <a:lnTo>
                    <a:pt x="49254" y="65818"/>
                  </a:lnTo>
                  <a:lnTo>
                    <a:pt x="47902" y="68233"/>
                  </a:lnTo>
                  <a:lnTo>
                    <a:pt x="45873" y="71252"/>
                  </a:lnTo>
                  <a:lnTo>
                    <a:pt x="42950" y="74271"/>
                  </a:lnTo>
                  <a:lnTo>
                    <a:pt x="35306" y="77894"/>
                  </a:lnTo>
                  <a:lnTo>
                    <a:pt x="30849" y="79102"/>
                  </a:lnTo>
                  <a:close/>
                </a:path>
                <a:path w="410845" h="104139">
                  <a:moveTo>
                    <a:pt x="72110" y="18115"/>
                  </a:moveTo>
                  <a:lnTo>
                    <a:pt x="67080" y="18115"/>
                  </a:lnTo>
                  <a:lnTo>
                    <a:pt x="64936" y="17511"/>
                  </a:lnTo>
                  <a:lnTo>
                    <a:pt x="61440" y="13888"/>
                  </a:lnTo>
                  <a:lnTo>
                    <a:pt x="60570" y="11472"/>
                  </a:lnTo>
                  <a:lnTo>
                    <a:pt x="60570" y="6642"/>
                  </a:lnTo>
                  <a:lnTo>
                    <a:pt x="61440" y="4226"/>
                  </a:lnTo>
                  <a:lnTo>
                    <a:pt x="63191" y="2415"/>
                  </a:lnTo>
                  <a:lnTo>
                    <a:pt x="64936" y="1207"/>
                  </a:lnTo>
                  <a:lnTo>
                    <a:pt x="67080" y="0"/>
                  </a:lnTo>
                  <a:lnTo>
                    <a:pt x="72110" y="0"/>
                  </a:lnTo>
                  <a:lnTo>
                    <a:pt x="74229" y="1207"/>
                  </a:lnTo>
                  <a:lnTo>
                    <a:pt x="75974" y="2415"/>
                  </a:lnTo>
                  <a:lnTo>
                    <a:pt x="77719" y="4226"/>
                  </a:lnTo>
                  <a:lnTo>
                    <a:pt x="78589" y="6642"/>
                  </a:lnTo>
                  <a:lnTo>
                    <a:pt x="78589" y="11472"/>
                  </a:lnTo>
                  <a:lnTo>
                    <a:pt x="77719" y="13888"/>
                  </a:lnTo>
                  <a:lnTo>
                    <a:pt x="74229" y="17511"/>
                  </a:lnTo>
                  <a:lnTo>
                    <a:pt x="72110" y="18115"/>
                  </a:lnTo>
                  <a:close/>
                </a:path>
                <a:path w="410845" h="104139">
                  <a:moveTo>
                    <a:pt x="77031" y="78498"/>
                  </a:moveTo>
                  <a:lnTo>
                    <a:pt x="62007" y="78498"/>
                  </a:lnTo>
                  <a:lnTo>
                    <a:pt x="62007" y="21134"/>
                  </a:lnTo>
                  <a:lnTo>
                    <a:pt x="77031" y="21134"/>
                  </a:lnTo>
                  <a:lnTo>
                    <a:pt x="77031" y="78498"/>
                  </a:lnTo>
                  <a:close/>
                </a:path>
                <a:path w="410845" h="104139">
                  <a:moveTo>
                    <a:pt x="103026" y="21134"/>
                  </a:moveTo>
                  <a:lnTo>
                    <a:pt x="87906" y="21134"/>
                  </a:lnTo>
                  <a:lnTo>
                    <a:pt x="87906" y="7849"/>
                  </a:lnTo>
                  <a:lnTo>
                    <a:pt x="103026" y="7849"/>
                  </a:lnTo>
                  <a:lnTo>
                    <a:pt x="103026" y="21134"/>
                  </a:lnTo>
                  <a:close/>
                </a:path>
                <a:path w="410845" h="104139">
                  <a:moveTo>
                    <a:pt x="115978" y="34418"/>
                  </a:moveTo>
                  <a:lnTo>
                    <a:pt x="81632" y="34418"/>
                  </a:lnTo>
                  <a:lnTo>
                    <a:pt x="81632" y="21134"/>
                  </a:lnTo>
                  <a:lnTo>
                    <a:pt x="115978" y="21134"/>
                  </a:lnTo>
                  <a:lnTo>
                    <a:pt x="115978" y="34418"/>
                  </a:lnTo>
                  <a:close/>
                </a:path>
                <a:path w="410845" h="104139">
                  <a:moveTo>
                    <a:pt x="115978" y="78498"/>
                  </a:moveTo>
                  <a:lnTo>
                    <a:pt x="99814" y="78498"/>
                  </a:lnTo>
                  <a:lnTo>
                    <a:pt x="95551" y="77291"/>
                  </a:lnTo>
                  <a:lnTo>
                    <a:pt x="92483" y="74271"/>
                  </a:lnTo>
                  <a:lnTo>
                    <a:pt x="89434" y="71856"/>
                  </a:lnTo>
                  <a:lnTo>
                    <a:pt x="87906" y="67629"/>
                  </a:lnTo>
                  <a:lnTo>
                    <a:pt x="87906" y="34418"/>
                  </a:lnTo>
                  <a:lnTo>
                    <a:pt x="103026" y="34418"/>
                  </a:lnTo>
                  <a:lnTo>
                    <a:pt x="103026" y="63402"/>
                  </a:lnTo>
                  <a:lnTo>
                    <a:pt x="103286" y="64006"/>
                  </a:lnTo>
                  <a:lnTo>
                    <a:pt x="104342" y="65214"/>
                  </a:lnTo>
                  <a:lnTo>
                    <a:pt x="115978" y="65214"/>
                  </a:lnTo>
                  <a:lnTo>
                    <a:pt x="115978" y="78498"/>
                  </a:lnTo>
                  <a:close/>
                </a:path>
                <a:path w="410845" h="104139">
                  <a:moveTo>
                    <a:pt x="160022" y="79102"/>
                  </a:moveTo>
                  <a:lnTo>
                    <a:pt x="147897" y="79102"/>
                  </a:lnTo>
                  <a:lnTo>
                    <a:pt x="143000" y="77894"/>
                  </a:lnTo>
                  <a:lnTo>
                    <a:pt x="134305" y="73064"/>
                  </a:lnTo>
                  <a:lnTo>
                    <a:pt x="130905" y="69441"/>
                  </a:lnTo>
                  <a:lnTo>
                    <a:pt x="126002" y="60987"/>
                  </a:lnTo>
                  <a:lnTo>
                    <a:pt x="124776" y="55552"/>
                  </a:lnTo>
                  <a:lnTo>
                    <a:pt x="124776" y="44080"/>
                  </a:lnTo>
                  <a:lnTo>
                    <a:pt x="147770" y="20530"/>
                  </a:lnTo>
                  <a:lnTo>
                    <a:pt x="158700" y="20530"/>
                  </a:lnTo>
                  <a:lnTo>
                    <a:pt x="163506" y="21738"/>
                  </a:lnTo>
                  <a:lnTo>
                    <a:pt x="172014" y="26568"/>
                  </a:lnTo>
                  <a:lnTo>
                    <a:pt x="175323" y="29587"/>
                  </a:lnTo>
                  <a:lnTo>
                    <a:pt x="177690" y="33814"/>
                  </a:lnTo>
                  <a:lnTo>
                    <a:pt x="149558" y="33814"/>
                  </a:lnTo>
                  <a:lnTo>
                    <a:pt x="146750" y="34418"/>
                  </a:lnTo>
                  <a:lnTo>
                    <a:pt x="144425" y="36834"/>
                  </a:lnTo>
                  <a:lnTo>
                    <a:pt x="142094" y="38645"/>
                  </a:lnTo>
                  <a:lnTo>
                    <a:pt x="140796" y="41060"/>
                  </a:lnTo>
                  <a:lnTo>
                    <a:pt x="140530" y="42872"/>
                  </a:lnTo>
                  <a:lnTo>
                    <a:pt x="181241" y="42872"/>
                  </a:lnTo>
                  <a:lnTo>
                    <a:pt x="181241" y="50722"/>
                  </a:lnTo>
                  <a:lnTo>
                    <a:pt x="181005" y="53137"/>
                  </a:lnTo>
                  <a:lnTo>
                    <a:pt x="180534" y="56156"/>
                  </a:lnTo>
                  <a:lnTo>
                    <a:pt x="140343" y="56156"/>
                  </a:lnTo>
                  <a:lnTo>
                    <a:pt x="140500" y="57968"/>
                  </a:lnTo>
                  <a:lnTo>
                    <a:pt x="141804" y="60383"/>
                  </a:lnTo>
                  <a:lnTo>
                    <a:pt x="146714" y="65214"/>
                  </a:lnTo>
                  <a:lnTo>
                    <a:pt x="149739" y="65818"/>
                  </a:lnTo>
                  <a:lnTo>
                    <a:pt x="178222" y="65818"/>
                  </a:lnTo>
                  <a:lnTo>
                    <a:pt x="174780" y="70648"/>
                  </a:lnTo>
                  <a:lnTo>
                    <a:pt x="165644" y="77894"/>
                  </a:lnTo>
                  <a:lnTo>
                    <a:pt x="160022" y="79102"/>
                  </a:lnTo>
                  <a:close/>
                </a:path>
                <a:path w="410845" h="104139">
                  <a:moveTo>
                    <a:pt x="181241" y="42872"/>
                  </a:moveTo>
                  <a:lnTo>
                    <a:pt x="165698" y="42872"/>
                  </a:lnTo>
                  <a:lnTo>
                    <a:pt x="165668" y="41060"/>
                  </a:lnTo>
                  <a:lnTo>
                    <a:pt x="164442" y="38645"/>
                  </a:lnTo>
                  <a:lnTo>
                    <a:pt x="162021" y="36834"/>
                  </a:lnTo>
                  <a:lnTo>
                    <a:pt x="159599" y="34418"/>
                  </a:lnTo>
                  <a:lnTo>
                    <a:pt x="156538" y="33814"/>
                  </a:lnTo>
                  <a:lnTo>
                    <a:pt x="177690" y="33814"/>
                  </a:lnTo>
                  <a:lnTo>
                    <a:pt x="180057" y="38041"/>
                  </a:lnTo>
                  <a:lnTo>
                    <a:pt x="181241" y="42872"/>
                  </a:lnTo>
                  <a:close/>
                </a:path>
                <a:path w="410845" h="104139">
                  <a:moveTo>
                    <a:pt x="178222" y="65818"/>
                  </a:moveTo>
                  <a:lnTo>
                    <a:pt x="158434" y="65818"/>
                  </a:lnTo>
                  <a:lnTo>
                    <a:pt x="162202" y="63402"/>
                  </a:lnTo>
                  <a:lnTo>
                    <a:pt x="164635" y="58572"/>
                  </a:lnTo>
                  <a:lnTo>
                    <a:pt x="180534" y="58572"/>
                  </a:lnTo>
                  <a:lnTo>
                    <a:pt x="178222" y="65818"/>
                  </a:lnTo>
                  <a:close/>
                </a:path>
                <a:path w="410845" h="104139">
                  <a:moveTo>
                    <a:pt x="233654" y="25361"/>
                  </a:moveTo>
                  <a:lnTo>
                    <a:pt x="203366" y="25361"/>
                  </a:lnTo>
                  <a:lnTo>
                    <a:pt x="203444" y="24659"/>
                  </a:lnTo>
                  <a:lnTo>
                    <a:pt x="204815" y="23549"/>
                  </a:lnTo>
                  <a:lnTo>
                    <a:pt x="210901" y="21134"/>
                  </a:lnTo>
                  <a:lnTo>
                    <a:pt x="214150" y="20530"/>
                  </a:lnTo>
                  <a:lnTo>
                    <a:pt x="222169" y="20530"/>
                  </a:lnTo>
                  <a:lnTo>
                    <a:pt x="226293" y="21134"/>
                  </a:lnTo>
                  <a:lnTo>
                    <a:pt x="229977" y="23549"/>
                  </a:lnTo>
                  <a:lnTo>
                    <a:pt x="233654" y="25361"/>
                  </a:lnTo>
                  <a:close/>
                </a:path>
                <a:path w="410845" h="104139">
                  <a:moveTo>
                    <a:pt x="274286" y="28380"/>
                  </a:moveTo>
                  <a:lnTo>
                    <a:pt x="236673" y="28380"/>
                  </a:lnTo>
                  <a:lnTo>
                    <a:pt x="237301" y="27172"/>
                  </a:lnTo>
                  <a:lnTo>
                    <a:pt x="239487" y="25361"/>
                  </a:lnTo>
                  <a:lnTo>
                    <a:pt x="243231" y="23549"/>
                  </a:lnTo>
                  <a:lnTo>
                    <a:pt x="246975" y="21134"/>
                  </a:lnTo>
                  <a:lnTo>
                    <a:pt x="250984" y="20530"/>
                  </a:lnTo>
                  <a:lnTo>
                    <a:pt x="259770" y="20530"/>
                  </a:lnTo>
                  <a:lnTo>
                    <a:pt x="263846" y="21134"/>
                  </a:lnTo>
                  <a:lnTo>
                    <a:pt x="267481" y="22945"/>
                  </a:lnTo>
                  <a:lnTo>
                    <a:pt x="271128" y="25361"/>
                  </a:lnTo>
                  <a:lnTo>
                    <a:pt x="273990" y="27776"/>
                  </a:lnTo>
                  <a:lnTo>
                    <a:pt x="274286" y="28380"/>
                  </a:lnTo>
                  <a:close/>
                </a:path>
                <a:path w="410845" h="104139">
                  <a:moveTo>
                    <a:pt x="203836" y="78498"/>
                  </a:moveTo>
                  <a:lnTo>
                    <a:pt x="188813" y="78498"/>
                  </a:lnTo>
                  <a:lnTo>
                    <a:pt x="188813" y="21134"/>
                  </a:lnTo>
                  <a:lnTo>
                    <a:pt x="203836" y="21134"/>
                  </a:lnTo>
                  <a:lnTo>
                    <a:pt x="203366" y="25361"/>
                  </a:lnTo>
                  <a:lnTo>
                    <a:pt x="233654" y="25361"/>
                  </a:lnTo>
                  <a:lnTo>
                    <a:pt x="235888" y="27172"/>
                  </a:lnTo>
                  <a:lnTo>
                    <a:pt x="236673" y="28380"/>
                  </a:lnTo>
                  <a:lnTo>
                    <a:pt x="274286" y="28380"/>
                  </a:lnTo>
                  <a:lnTo>
                    <a:pt x="276061" y="32003"/>
                  </a:lnTo>
                  <a:lnTo>
                    <a:pt x="277109" y="33814"/>
                  </a:lnTo>
                  <a:lnTo>
                    <a:pt x="211704" y="33814"/>
                  </a:lnTo>
                  <a:lnTo>
                    <a:pt x="208909" y="35022"/>
                  </a:lnTo>
                  <a:lnTo>
                    <a:pt x="206880" y="37437"/>
                  </a:lnTo>
                  <a:lnTo>
                    <a:pt x="204851" y="39249"/>
                  </a:lnTo>
                  <a:lnTo>
                    <a:pt x="203836" y="42268"/>
                  </a:lnTo>
                  <a:lnTo>
                    <a:pt x="203836" y="78498"/>
                  </a:lnTo>
                  <a:close/>
                </a:path>
                <a:path w="410845" h="104139">
                  <a:moveTo>
                    <a:pt x="241534" y="78498"/>
                  </a:moveTo>
                  <a:lnTo>
                    <a:pt x="226601" y="78498"/>
                  </a:lnTo>
                  <a:lnTo>
                    <a:pt x="226601" y="42268"/>
                  </a:lnTo>
                  <a:lnTo>
                    <a:pt x="225593" y="39249"/>
                  </a:lnTo>
                  <a:lnTo>
                    <a:pt x="223582" y="37437"/>
                  </a:lnTo>
                  <a:lnTo>
                    <a:pt x="221583" y="35022"/>
                  </a:lnTo>
                  <a:lnTo>
                    <a:pt x="218812" y="33814"/>
                  </a:lnTo>
                  <a:lnTo>
                    <a:pt x="249396" y="33814"/>
                  </a:lnTo>
                  <a:lnTo>
                    <a:pt x="246606" y="35022"/>
                  </a:lnTo>
                  <a:lnTo>
                    <a:pt x="244577" y="37437"/>
                  </a:lnTo>
                  <a:lnTo>
                    <a:pt x="242548" y="39249"/>
                  </a:lnTo>
                  <a:lnTo>
                    <a:pt x="241534" y="42268"/>
                  </a:lnTo>
                  <a:lnTo>
                    <a:pt x="241534" y="78498"/>
                  </a:lnTo>
                  <a:close/>
                </a:path>
                <a:path w="410845" h="104139">
                  <a:moveTo>
                    <a:pt x="279201" y="78498"/>
                  </a:moveTo>
                  <a:lnTo>
                    <a:pt x="264268" y="78498"/>
                  </a:lnTo>
                  <a:lnTo>
                    <a:pt x="264268" y="42268"/>
                  </a:lnTo>
                  <a:lnTo>
                    <a:pt x="263266" y="39249"/>
                  </a:lnTo>
                  <a:lnTo>
                    <a:pt x="261249" y="37437"/>
                  </a:lnTo>
                  <a:lnTo>
                    <a:pt x="259257" y="35022"/>
                  </a:lnTo>
                  <a:lnTo>
                    <a:pt x="256485" y="33814"/>
                  </a:lnTo>
                  <a:lnTo>
                    <a:pt x="277109" y="33814"/>
                  </a:lnTo>
                  <a:lnTo>
                    <a:pt x="278157" y="35626"/>
                  </a:lnTo>
                  <a:lnTo>
                    <a:pt x="279201" y="39853"/>
                  </a:lnTo>
                  <a:lnTo>
                    <a:pt x="279201" y="78498"/>
                  </a:lnTo>
                  <a:close/>
                </a:path>
                <a:path w="410845" h="104139">
                  <a:moveTo>
                    <a:pt x="313137" y="79102"/>
                  </a:moveTo>
                  <a:lnTo>
                    <a:pt x="303747" y="79102"/>
                  </a:lnTo>
                  <a:lnTo>
                    <a:pt x="299218" y="77894"/>
                  </a:lnTo>
                  <a:lnTo>
                    <a:pt x="281774" y="55552"/>
                  </a:lnTo>
                  <a:lnTo>
                    <a:pt x="281774" y="44080"/>
                  </a:lnTo>
                  <a:lnTo>
                    <a:pt x="303898" y="20530"/>
                  </a:lnTo>
                  <a:lnTo>
                    <a:pt x="313409" y="20530"/>
                  </a:lnTo>
                  <a:lnTo>
                    <a:pt x="317364" y="21134"/>
                  </a:lnTo>
                  <a:lnTo>
                    <a:pt x="324157" y="24757"/>
                  </a:lnTo>
                  <a:lnTo>
                    <a:pt x="325731" y="25890"/>
                  </a:lnTo>
                  <a:lnTo>
                    <a:pt x="325787" y="26568"/>
                  </a:lnTo>
                  <a:lnTo>
                    <a:pt x="340454" y="26568"/>
                  </a:lnTo>
                  <a:lnTo>
                    <a:pt x="340454" y="33814"/>
                  </a:lnTo>
                  <a:lnTo>
                    <a:pt x="308723" y="33814"/>
                  </a:lnTo>
                  <a:lnTo>
                    <a:pt x="306416" y="34418"/>
                  </a:lnTo>
                  <a:lnTo>
                    <a:pt x="302135" y="36834"/>
                  </a:lnTo>
                  <a:lnTo>
                    <a:pt x="300396" y="38645"/>
                  </a:lnTo>
                  <a:lnTo>
                    <a:pt x="297739" y="43476"/>
                  </a:lnTo>
                  <a:lnTo>
                    <a:pt x="297081" y="46495"/>
                  </a:lnTo>
                  <a:lnTo>
                    <a:pt x="297081" y="53137"/>
                  </a:lnTo>
                  <a:lnTo>
                    <a:pt x="308801" y="65818"/>
                  </a:lnTo>
                  <a:lnTo>
                    <a:pt x="340454" y="65818"/>
                  </a:lnTo>
                  <a:lnTo>
                    <a:pt x="340454" y="73064"/>
                  </a:lnTo>
                  <a:lnTo>
                    <a:pt x="325787" y="73064"/>
                  </a:lnTo>
                  <a:lnTo>
                    <a:pt x="325731" y="73749"/>
                  </a:lnTo>
                  <a:lnTo>
                    <a:pt x="324127" y="74875"/>
                  </a:lnTo>
                  <a:lnTo>
                    <a:pt x="317116" y="78498"/>
                  </a:lnTo>
                  <a:lnTo>
                    <a:pt x="313137" y="79102"/>
                  </a:lnTo>
                  <a:close/>
                </a:path>
                <a:path w="410845" h="104139">
                  <a:moveTo>
                    <a:pt x="340454" y="26568"/>
                  </a:moveTo>
                  <a:lnTo>
                    <a:pt x="325787" y="26568"/>
                  </a:lnTo>
                  <a:lnTo>
                    <a:pt x="325340" y="21134"/>
                  </a:lnTo>
                  <a:lnTo>
                    <a:pt x="340454" y="21134"/>
                  </a:lnTo>
                  <a:lnTo>
                    <a:pt x="340454" y="26568"/>
                  </a:lnTo>
                  <a:close/>
                </a:path>
                <a:path w="410845" h="104139">
                  <a:moveTo>
                    <a:pt x="340454" y="65818"/>
                  </a:moveTo>
                  <a:lnTo>
                    <a:pt x="313680" y="65818"/>
                  </a:lnTo>
                  <a:lnTo>
                    <a:pt x="315975" y="65214"/>
                  </a:lnTo>
                  <a:lnTo>
                    <a:pt x="320238" y="62798"/>
                  </a:lnTo>
                  <a:lnTo>
                    <a:pt x="321971" y="60987"/>
                  </a:lnTo>
                  <a:lnTo>
                    <a:pt x="324664" y="56156"/>
                  </a:lnTo>
                  <a:lnTo>
                    <a:pt x="325340" y="53137"/>
                  </a:lnTo>
                  <a:lnTo>
                    <a:pt x="325340" y="46495"/>
                  </a:lnTo>
                  <a:lnTo>
                    <a:pt x="313680" y="33814"/>
                  </a:lnTo>
                  <a:lnTo>
                    <a:pt x="340454" y="33814"/>
                  </a:lnTo>
                  <a:lnTo>
                    <a:pt x="340454" y="65818"/>
                  </a:lnTo>
                  <a:close/>
                </a:path>
                <a:path w="410845" h="104139">
                  <a:moveTo>
                    <a:pt x="340454" y="78498"/>
                  </a:moveTo>
                  <a:lnTo>
                    <a:pt x="325340" y="78498"/>
                  </a:lnTo>
                  <a:lnTo>
                    <a:pt x="325787" y="73064"/>
                  </a:lnTo>
                  <a:lnTo>
                    <a:pt x="340454" y="73064"/>
                  </a:lnTo>
                  <a:lnTo>
                    <a:pt x="340454" y="78498"/>
                  </a:lnTo>
                  <a:close/>
                </a:path>
                <a:path w="410845" h="104139">
                  <a:moveTo>
                    <a:pt x="401303" y="26568"/>
                  </a:moveTo>
                  <a:lnTo>
                    <a:pt x="366425" y="26568"/>
                  </a:lnTo>
                  <a:lnTo>
                    <a:pt x="366481" y="25892"/>
                  </a:lnTo>
                  <a:lnTo>
                    <a:pt x="368104" y="24757"/>
                  </a:lnTo>
                  <a:lnTo>
                    <a:pt x="375097" y="21134"/>
                  </a:lnTo>
                  <a:lnTo>
                    <a:pt x="379046" y="20530"/>
                  </a:lnTo>
                  <a:lnTo>
                    <a:pt x="388417" y="20530"/>
                  </a:lnTo>
                  <a:lnTo>
                    <a:pt x="392988" y="21738"/>
                  </a:lnTo>
                  <a:lnTo>
                    <a:pt x="401303" y="26568"/>
                  </a:lnTo>
                  <a:close/>
                </a:path>
                <a:path w="410845" h="104139">
                  <a:moveTo>
                    <a:pt x="366872" y="103859"/>
                  </a:moveTo>
                  <a:lnTo>
                    <a:pt x="351849" y="103859"/>
                  </a:lnTo>
                  <a:lnTo>
                    <a:pt x="351849" y="21134"/>
                  </a:lnTo>
                  <a:lnTo>
                    <a:pt x="366872" y="21134"/>
                  </a:lnTo>
                  <a:lnTo>
                    <a:pt x="366425" y="26568"/>
                  </a:lnTo>
                  <a:lnTo>
                    <a:pt x="401303" y="26568"/>
                  </a:lnTo>
                  <a:lnTo>
                    <a:pt x="404558" y="30191"/>
                  </a:lnTo>
                  <a:lnTo>
                    <a:pt x="406574" y="33814"/>
                  </a:lnTo>
                  <a:lnTo>
                    <a:pt x="378599" y="33814"/>
                  </a:lnTo>
                  <a:lnTo>
                    <a:pt x="376310" y="34418"/>
                  </a:lnTo>
                  <a:lnTo>
                    <a:pt x="371987" y="36834"/>
                  </a:lnTo>
                  <a:lnTo>
                    <a:pt x="370230" y="38645"/>
                  </a:lnTo>
                  <a:lnTo>
                    <a:pt x="367543" y="43476"/>
                  </a:lnTo>
                  <a:lnTo>
                    <a:pt x="366872" y="46495"/>
                  </a:lnTo>
                  <a:lnTo>
                    <a:pt x="366872" y="53137"/>
                  </a:lnTo>
                  <a:lnTo>
                    <a:pt x="378599" y="65818"/>
                  </a:lnTo>
                  <a:lnTo>
                    <a:pt x="406590" y="65818"/>
                  </a:lnTo>
                  <a:lnTo>
                    <a:pt x="404582" y="69441"/>
                  </a:lnTo>
                  <a:lnTo>
                    <a:pt x="401327" y="73064"/>
                  </a:lnTo>
                  <a:lnTo>
                    <a:pt x="400288" y="73668"/>
                  </a:lnTo>
                  <a:lnTo>
                    <a:pt x="366546" y="73668"/>
                  </a:lnTo>
                  <a:lnTo>
                    <a:pt x="366872" y="103859"/>
                  </a:lnTo>
                  <a:close/>
                </a:path>
                <a:path w="410845" h="104139">
                  <a:moveTo>
                    <a:pt x="406590" y="65818"/>
                  </a:moveTo>
                  <a:lnTo>
                    <a:pt x="383472" y="65818"/>
                  </a:lnTo>
                  <a:lnTo>
                    <a:pt x="385790" y="65214"/>
                  </a:lnTo>
                  <a:lnTo>
                    <a:pt x="390132" y="62798"/>
                  </a:lnTo>
                  <a:lnTo>
                    <a:pt x="391883" y="60987"/>
                  </a:lnTo>
                  <a:lnTo>
                    <a:pt x="393224" y="58572"/>
                  </a:lnTo>
                  <a:lnTo>
                    <a:pt x="394558" y="55552"/>
                  </a:lnTo>
                  <a:lnTo>
                    <a:pt x="395228" y="53137"/>
                  </a:lnTo>
                  <a:lnTo>
                    <a:pt x="395228" y="46495"/>
                  </a:lnTo>
                  <a:lnTo>
                    <a:pt x="383490" y="33814"/>
                  </a:lnTo>
                  <a:lnTo>
                    <a:pt x="406574" y="33814"/>
                  </a:lnTo>
                  <a:lnTo>
                    <a:pt x="409262" y="38645"/>
                  </a:lnTo>
                  <a:lnTo>
                    <a:pt x="410439" y="44080"/>
                  </a:lnTo>
                  <a:lnTo>
                    <a:pt x="410439" y="55552"/>
                  </a:lnTo>
                  <a:lnTo>
                    <a:pt x="409268" y="60383"/>
                  </a:lnTo>
                  <a:lnTo>
                    <a:pt x="406925" y="65214"/>
                  </a:lnTo>
                  <a:lnTo>
                    <a:pt x="406590" y="65818"/>
                  </a:lnTo>
                  <a:close/>
                </a:path>
                <a:path w="410845" h="104139">
                  <a:moveTo>
                    <a:pt x="388435" y="79102"/>
                  </a:moveTo>
                  <a:lnTo>
                    <a:pt x="379046" y="79102"/>
                  </a:lnTo>
                  <a:lnTo>
                    <a:pt x="375139" y="78498"/>
                  </a:lnTo>
                  <a:lnTo>
                    <a:pt x="368285" y="74875"/>
                  </a:lnTo>
                  <a:lnTo>
                    <a:pt x="366558" y="73668"/>
                  </a:lnTo>
                  <a:lnTo>
                    <a:pt x="400288" y="73668"/>
                  </a:lnTo>
                  <a:lnTo>
                    <a:pt x="393012" y="77894"/>
                  </a:lnTo>
                  <a:lnTo>
                    <a:pt x="388435" y="79102"/>
                  </a:lnTo>
                  <a:close/>
                </a:path>
              </a:pathLst>
            </a:custGeom>
            <a:solidFill>
              <a:srgbClr val="FDA12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6" name="object 26"/>
          <p:cNvSpPr txBox="1"/>
          <p:nvPr/>
        </p:nvSpPr>
        <p:spPr>
          <a:xfrm>
            <a:off x="355601" y="4842543"/>
            <a:ext cx="7061834" cy="702310"/>
          </a:xfrm>
          <a:prstGeom prst="rect">
            <a:avLst/>
          </a:prstGeom>
        </p:spPr>
        <p:txBody>
          <a:bodyPr wrap="square" lIns="0" tIns="67310" rIns="0" bIns="0" rtlCol="0" vert="horz">
            <a:spAutoFit/>
          </a:bodyPr>
          <a:lstStyle/>
          <a:p>
            <a:pPr algn="ctr" marL="6350">
              <a:lnSpc>
                <a:spcPct val="100000"/>
              </a:lnSpc>
              <a:spcBef>
                <a:spcPts val="530"/>
              </a:spcBef>
            </a:pPr>
            <a:r>
              <a:rPr dirty="0" sz="750" spc="-5">
                <a:solidFill>
                  <a:srgbClr val="ABABA8"/>
                </a:solidFill>
                <a:latin typeface="Arimo"/>
                <a:cs typeface="Arimo"/>
              </a:rPr>
              <a:t>2019</a:t>
            </a:r>
            <a:r>
              <a:rPr dirty="0" sz="750" spc="-35">
                <a:solidFill>
                  <a:srgbClr val="ABABA8"/>
                </a:solidFill>
                <a:latin typeface="Arimo"/>
                <a:cs typeface="Arimo"/>
              </a:rPr>
              <a:t> </a:t>
            </a:r>
            <a:r>
              <a:rPr dirty="0" sz="750" spc="45">
                <a:solidFill>
                  <a:srgbClr val="ABABA8"/>
                </a:solidFill>
                <a:latin typeface="Arimo"/>
                <a:cs typeface="Arimo"/>
              </a:rPr>
              <a:t>©</a:t>
            </a:r>
            <a:r>
              <a:rPr dirty="0" sz="750" spc="-5">
                <a:solidFill>
                  <a:srgbClr val="ABABA8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ABABA8"/>
                </a:solidFill>
                <a:latin typeface="Arimo"/>
                <a:cs typeface="Arimo"/>
              </a:rPr>
              <a:t>Copyright</a:t>
            </a:r>
            <a:r>
              <a:rPr dirty="0" sz="750" spc="30">
                <a:solidFill>
                  <a:srgbClr val="ABABA8"/>
                </a:solidFill>
                <a:latin typeface="Arimo"/>
                <a:cs typeface="Arimo"/>
              </a:rPr>
              <a:t> </a:t>
            </a:r>
            <a:r>
              <a:rPr dirty="0" sz="750" spc="70">
                <a:latin typeface="Arimo"/>
                <a:cs typeface="Arimo"/>
                <a:hlinkClick r:id="rId9"/>
              </a:rPr>
              <a:t>Mansiescorts.com</a:t>
            </a:r>
            <a:r>
              <a:rPr dirty="0" sz="750" spc="-50">
                <a:latin typeface="Arimo"/>
                <a:cs typeface="Arimo"/>
                <a:hlinkClick r:id="rId9"/>
              </a:rPr>
              <a:t> </a:t>
            </a:r>
            <a:r>
              <a:rPr dirty="0" sz="750" spc="50">
                <a:latin typeface="Arimo"/>
                <a:cs typeface="Arimo"/>
                <a:hlinkClick r:id="rId9"/>
              </a:rPr>
              <a:t>.</a:t>
            </a:r>
            <a:r>
              <a:rPr dirty="0" sz="750" spc="50">
                <a:solidFill>
                  <a:srgbClr val="ABABA8"/>
                </a:solidFill>
                <a:latin typeface="Arimo"/>
                <a:cs typeface="Arimo"/>
              </a:rPr>
              <a:t>|</a:t>
            </a:r>
            <a:r>
              <a:rPr dirty="0" sz="750" spc="50">
                <a:latin typeface="Arimo"/>
                <a:cs typeface="Arimo"/>
                <a:hlinkClick r:id="rId10"/>
              </a:rPr>
              <a:t>Dehradun</a:t>
            </a:r>
            <a:r>
              <a:rPr dirty="0" sz="750" spc="-40">
                <a:latin typeface="Arimo"/>
                <a:cs typeface="Arimo"/>
                <a:hlinkClick r:id="rId10"/>
              </a:rPr>
              <a:t> </a:t>
            </a:r>
            <a:r>
              <a:rPr dirty="0" sz="750" spc="70">
                <a:latin typeface="Arimo"/>
                <a:cs typeface="Arimo"/>
                <a:hlinkClick r:id="rId10"/>
              </a:rPr>
              <a:t>escorts</a:t>
            </a:r>
            <a:endParaRPr sz="750">
              <a:latin typeface="Arimo"/>
              <a:cs typeface="Arimo"/>
            </a:endParaRPr>
          </a:p>
          <a:p>
            <a:pPr algn="ctr" marL="11430">
              <a:lnSpc>
                <a:spcPct val="100000"/>
              </a:lnSpc>
              <a:spcBef>
                <a:spcPts val="430"/>
              </a:spcBef>
            </a:pPr>
            <a:r>
              <a:rPr dirty="0" sz="750" spc="60">
                <a:solidFill>
                  <a:srgbClr val="ABABA8"/>
                </a:solidFill>
                <a:latin typeface="Arimo"/>
                <a:cs typeface="Arimo"/>
              </a:rPr>
              <a:t>|</a:t>
            </a:r>
            <a:r>
              <a:rPr dirty="0" sz="750" spc="60">
                <a:latin typeface="Arimo"/>
                <a:cs typeface="Arimo"/>
                <a:hlinkClick r:id="rId11"/>
              </a:rPr>
              <a:t>Dehradun</a:t>
            </a:r>
            <a:r>
              <a:rPr dirty="0" sz="750" spc="-40">
                <a:latin typeface="Arimo"/>
                <a:cs typeface="Arimo"/>
                <a:hlinkClick r:id="rId11"/>
              </a:rPr>
              <a:t> </a:t>
            </a:r>
            <a:r>
              <a:rPr dirty="0" sz="750" spc="60">
                <a:latin typeface="Arimo"/>
                <a:cs typeface="Arimo"/>
                <a:hlinkClick r:id="rId11"/>
              </a:rPr>
              <a:t>escort</a:t>
            </a:r>
            <a:r>
              <a:rPr dirty="0" sz="750" spc="60">
                <a:solidFill>
                  <a:srgbClr val="ABABA8"/>
                </a:solidFill>
                <a:latin typeface="Arimo"/>
                <a:cs typeface="Arimo"/>
              </a:rPr>
              <a:t>|</a:t>
            </a:r>
            <a:r>
              <a:rPr dirty="0" sz="750" spc="60">
                <a:latin typeface="Arimo"/>
                <a:cs typeface="Arimo"/>
                <a:hlinkClick r:id="rId12"/>
              </a:rPr>
              <a:t>Escorts</a:t>
            </a:r>
            <a:r>
              <a:rPr dirty="0" sz="750">
                <a:latin typeface="Arimo"/>
                <a:cs typeface="Arimo"/>
                <a:hlinkClick r:id="rId12"/>
              </a:rPr>
              <a:t> </a:t>
            </a:r>
            <a:r>
              <a:rPr dirty="0" sz="750" spc="25">
                <a:latin typeface="Arimo"/>
                <a:cs typeface="Arimo"/>
                <a:hlinkClick r:id="rId12"/>
              </a:rPr>
              <a:t>In</a:t>
            </a:r>
            <a:r>
              <a:rPr dirty="0" sz="750" spc="-40">
                <a:latin typeface="Arimo"/>
                <a:cs typeface="Arimo"/>
                <a:hlinkClick r:id="rId12"/>
              </a:rPr>
              <a:t> </a:t>
            </a:r>
            <a:r>
              <a:rPr dirty="0" sz="750" spc="50">
                <a:latin typeface="Arimo"/>
                <a:cs typeface="Arimo"/>
                <a:hlinkClick r:id="rId12"/>
              </a:rPr>
              <a:t>Manali</a:t>
            </a:r>
            <a:r>
              <a:rPr dirty="0" sz="750" spc="50">
                <a:solidFill>
                  <a:srgbClr val="ABABA8"/>
                </a:solidFill>
                <a:latin typeface="Arimo"/>
                <a:cs typeface="Arimo"/>
              </a:rPr>
              <a:t>|</a:t>
            </a:r>
            <a:r>
              <a:rPr dirty="0" sz="750" spc="50">
                <a:latin typeface="Arimo"/>
                <a:cs typeface="Arimo"/>
                <a:hlinkClick r:id="rId13"/>
              </a:rPr>
              <a:t>Escorts</a:t>
            </a:r>
            <a:r>
              <a:rPr dirty="0" sz="750">
                <a:latin typeface="Arimo"/>
                <a:cs typeface="Arimo"/>
                <a:hlinkClick r:id="rId13"/>
              </a:rPr>
              <a:t> </a:t>
            </a:r>
            <a:r>
              <a:rPr dirty="0" sz="750" spc="25">
                <a:latin typeface="Arimo"/>
                <a:cs typeface="Arimo"/>
                <a:hlinkClick r:id="rId13"/>
              </a:rPr>
              <a:t>In</a:t>
            </a:r>
            <a:r>
              <a:rPr dirty="0" sz="750" spc="-40">
                <a:latin typeface="Arimo"/>
                <a:cs typeface="Arimo"/>
                <a:hlinkClick r:id="rId13"/>
              </a:rPr>
              <a:t> </a:t>
            </a:r>
            <a:r>
              <a:rPr dirty="0" sz="750" spc="70">
                <a:latin typeface="Arimo"/>
                <a:cs typeface="Arimo"/>
                <a:hlinkClick r:id="rId13"/>
              </a:rPr>
              <a:t>Chandigarh</a:t>
            </a:r>
            <a:endParaRPr sz="750">
              <a:latin typeface="Arimo"/>
              <a:cs typeface="Arimo"/>
            </a:endParaRPr>
          </a:p>
          <a:p>
            <a:pPr algn="ctr" marL="2185670" marR="2167890">
              <a:lnSpc>
                <a:spcPct val="147900"/>
              </a:lnSpc>
            </a:pPr>
            <a:r>
              <a:rPr dirty="0" sz="750" spc="60">
                <a:solidFill>
                  <a:srgbClr val="ABABA8"/>
                </a:solidFill>
                <a:latin typeface="Arimo"/>
                <a:cs typeface="Arimo"/>
              </a:rPr>
              <a:t>|</a:t>
            </a:r>
            <a:r>
              <a:rPr dirty="0" sz="750" spc="60">
                <a:latin typeface="Arimo"/>
                <a:cs typeface="Arimo"/>
                <a:hlinkClick r:id="rId12"/>
              </a:rPr>
              <a:t>Manali</a:t>
            </a:r>
            <a:r>
              <a:rPr dirty="0" sz="750" spc="-35">
                <a:latin typeface="Arimo"/>
                <a:cs typeface="Arimo"/>
                <a:hlinkClick r:id="rId12"/>
              </a:rPr>
              <a:t> </a:t>
            </a:r>
            <a:r>
              <a:rPr dirty="0" sz="750" spc="55">
                <a:latin typeface="Arimo"/>
                <a:cs typeface="Arimo"/>
                <a:hlinkClick r:id="rId12"/>
              </a:rPr>
              <a:t>Escorts</a:t>
            </a:r>
            <a:r>
              <a:rPr dirty="0" sz="750" spc="55">
                <a:solidFill>
                  <a:srgbClr val="ABABA8"/>
                </a:solidFill>
                <a:latin typeface="Arimo"/>
                <a:cs typeface="Arimo"/>
              </a:rPr>
              <a:t>|</a:t>
            </a:r>
            <a:r>
              <a:rPr dirty="0" sz="750" spc="55">
                <a:latin typeface="Arimo"/>
                <a:cs typeface="Arimo"/>
                <a:hlinkClick r:id="rId14"/>
              </a:rPr>
              <a:t>Manali</a:t>
            </a:r>
            <a:r>
              <a:rPr dirty="0" sz="750" spc="-30">
                <a:latin typeface="Arimo"/>
                <a:cs typeface="Arimo"/>
                <a:hlinkClick r:id="rId14"/>
              </a:rPr>
              <a:t> </a:t>
            </a:r>
            <a:r>
              <a:rPr dirty="0" sz="750" spc="40">
                <a:latin typeface="Arimo"/>
                <a:cs typeface="Arimo"/>
                <a:hlinkClick r:id="rId15"/>
              </a:rPr>
              <a:t>Escorts</a:t>
            </a:r>
            <a:r>
              <a:rPr dirty="0" sz="750" spc="-5">
                <a:latin typeface="Arimo"/>
                <a:cs typeface="Arimo"/>
                <a:hlinkClick r:id="rId15"/>
              </a:rPr>
              <a:t> </a:t>
            </a:r>
            <a:r>
              <a:rPr dirty="0" sz="750" spc="50">
                <a:solidFill>
                  <a:srgbClr val="ABABA8"/>
                </a:solidFill>
                <a:latin typeface="Arimo"/>
                <a:cs typeface="Arimo"/>
                <a:hlinkClick r:id="rId15"/>
              </a:rPr>
              <a:t>all</a:t>
            </a:r>
            <a:r>
              <a:rPr dirty="0" sz="750" spc="-30">
                <a:solidFill>
                  <a:srgbClr val="ABABA8"/>
                </a:solidFill>
                <a:latin typeface="Arimo"/>
                <a:cs typeface="Arimo"/>
                <a:hlinkClick r:id="rId15"/>
              </a:rPr>
              <a:t> </a:t>
            </a:r>
            <a:r>
              <a:rPr dirty="0" sz="750" spc="60">
                <a:solidFill>
                  <a:srgbClr val="ABABA8"/>
                </a:solidFill>
                <a:latin typeface="Arimo"/>
                <a:cs typeface="Arimo"/>
                <a:hlinkClick r:id="rId15"/>
              </a:rPr>
              <a:t>rights</a:t>
            </a:r>
            <a:r>
              <a:rPr dirty="0" sz="750">
                <a:solidFill>
                  <a:srgbClr val="ABABA8"/>
                </a:solidFill>
                <a:latin typeface="Arimo"/>
                <a:cs typeface="Arimo"/>
                <a:hlinkClick r:id="rId15"/>
              </a:rPr>
              <a:t> </a:t>
            </a:r>
            <a:r>
              <a:rPr dirty="0" sz="750" spc="45">
                <a:solidFill>
                  <a:srgbClr val="ABABA8"/>
                </a:solidFill>
                <a:latin typeface="Arimo"/>
                <a:cs typeface="Arimo"/>
                <a:hlinkClick r:id="rId15"/>
              </a:rPr>
              <a:t>reserved.</a:t>
            </a:r>
            <a:r>
              <a:rPr dirty="0" sz="750" spc="-20">
                <a:solidFill>
                  <a:srgbClr val="ABABA8"/>
                </a:solidFill>
                <a:latin typeface="Arimo"/>
                <a:cs typeface="Arimo"/>
                <a:hlinkClick r:id="rId15"/>
              </a:rPr>
              <a:t> </a:t>
            </a:r>
            <a:r>
              <a:rPr dirty="0" sz="750" spc="50">
                <a:solidFill>
                  <a:srgbClr val="ABABA8"/>
                </a:solidFill>
                <a:latin typeface="Arimo"/>
                <a:cs typeface="Arimo"/>
                <a:hlinkClick r:id="rId15"/>
              </a:rPr>
              <a:t>|</a:t>
            </a:r>
            <a:r>
              <a:rPr dirty="0" sz="750" spc="20">
                <a:solidFill>
                  <a:srgbClr val="ABABA8"/>
                </a:solidFill>
                <a:latin typeface="Arimo"/>
                <a:cs typeface="Arimo"/>
                <a:hlinkClick r:id="rId15"/>
              </a:rPr>
              <a:t> </a:t>
            </a:r>
            <a:r>
              <a:rPr dirty="0" sz="750" spc="-10">
                <a:latin typeface="Arimo"/>
                <a:cs typeface="Arimo"/>
                <a:hlinkClick r:id="rId15"/>
              </a:rPr>
              <a:t>XML  </a:t>
            </a:r>
            <a:r>
              <a:rPr dirty="0" sz="750" spc="70">
                <a:latin typeface="Arimo"/>
                <a:cs typeface="Arimo"/>
                <a:hlinkClick r:id="rId15"/>
              </a:rPr>
              <a:t>Sitemap</a:t>
            </a:r>
            <a:endParaRPr sz="750">
              <a:latin typeface="Arimo"/>
              <a:cs typeface="Arim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55601" y="355601"/>
            <a:ext cx="7061834" cy="9347835"/>
            <a:chOff x="355601" y="355601"/>
            <a:chExt cx="7061834" cy="9347835"/>
          </a:xfrm>
        </p:grpSpPr>
        <p:sp>
          <p:nvSpPr>
            <p:cNvPr id="3" name="object 3"/>
            <p:cNvSpPr/>
            <p:nvPr/>
          </p:nvSpPr>
          <p:spPr>
            <a:xfrm>
              <a:off x="355601" y="6309388"/>
              <a:ext cx="7061834" cy="3393440"/>
            </a:xfrm>
            <a:custGeom>
              <a:avLst/>
              <a:gdLst/>
              <a:ahLst/>
              <a:cxnLst/>
              <a:rect l="l" t="t" r="r" b="b"/>
              <a:pathLst>
                <a:path w="7061834" h="3393440">
                  <a:moveTo>
                    <a:pt x="0" y="3393422"/>
                  </a:moveTo>
                  <a:lnTo>
                    <a:pt x="7061210" y="3393422"/>
                  </a:lnTo>
                  <a:lnTo>
                    <a:pt x="7061210" y="0"/>
                  </a:lnTo>
                  <a:lnTo>
                    <a:pt x="0" y="0"/>
                  </a:lnTo>
                  <a:lnTo>
                    <a:pt x="0" y="3393422"/>
                  </a:lnTo>
                  <a:close/>
                </a:path>
              </a:pathLst>
            </a:custGeom>
            <a:solidFill>
              <a:srgbClr val="37014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355601" y="355601"/>
              <a:ext cx="7061834" cy="5954395"/>
            </a:xfrm>
            <a:custGeom>
              <a:avLst/>
              <a:gdLst/>
              <a:ahLst/>
              <a:cxnLst/>
              <a:rect l="l" t="t" r="r" b="b"/>
              <a:pathLst>
                <a:path w="7061834" h="5954395">
                  <a:moveTo>
                    <a:pt x="7061210" y="5953787"/>
                  </a:moveTo>
                  <a:lnTo>
                    <a:pt x="0" y="5953787"/>
                  </a:lnTo>
                  <a:lnTo>
                    <a:pt x="0" y="0"/>
                  </a:lnTo>
                  <a:lnTo>
                    <a:pt x="7061210" y="0"/>
                  </a:lnTo>
                  <a:lnTo>
                    <a:pt x="7061210" y="5953787"/>
                  </a:lnTo>
                  <a:close/>
                </a:path>
              </a:pathLst>
            </a:custGeom>
            <a:solidFill>
              <a:srgbClr val="3C90A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536749" y="355601"/>
              <a:ext cx="6708622" cy="51929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536750" y="356616"/>
              <a:ext cx="2325370" cy="518795"/>
            </a:xfrm>
            <a:custGeom>
              <a:avLst/>
              <a:gdLst/>
              <a:ahLst/>
              <a:cxnLst/>
              <a:rect l="l" t="t" r="r" b="b"/>
              <a:pathLst>
                <a:path w="2325370" h="518794">
                  <a:moveTo>
                    <a:pt x="0" y="518246"/>
                  </a:moveTo>
                  <a:lnTo>
                    <a:pt x="2324770" y="518246"/>
                  </a:lnTo>
                  <a:lnTo>
                    <a:pt x="2324770" y="0"/>
                  </a:lnTo>
                  <a:lnTo>
                    <a:pt x="0" y="0"/>
                  </a:lnTo>
                  <a:lnTo>
                    <a:pt x="0" y="518246"/>
                  </a:lnTo>
                  <a:close/>
                </a:path>
              </a:pathLst>
            </a:custGeom>
            <a:solidFill>
              <a:srgbClr val="1A2940">
                <a:alpha val="9799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 txBox="1"/>
          <p:nvPr/>
        </p:nvSpPr>
        <p:spPr>
          <a:xfrm>
            <a:off x="747471" y="264364"/>
            <a:ext cx="772795" cy="1854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50" spc="-140" b="1">
                <a:solidFill>
                  <a:srgbClr val="FFFFFF"/>
                </a:solidFill>
                <a:latin typeface="Verdana"/>
                <a:cs typeface="Verdana"/>
              </a:rPr>
              <a:t>KRITI </a:t>
            </a:r>
            <a:r>
              <a:rPr dirty="0" sz="1050" spc="-60" b="1">
                <a:solidFill>
                  <a:srgbClr val="FFFFFF"/>
                </a:solidFill>
                <a:latin typeface="Verdana"/>
                <a:cs typeface="Verdana"/>
              </a:rPr>
              <a:t>APTE</a:t>
            </a:r>
            <a:endParaRPr sz="1050">
              <a:latin typeface="Verdana"/>
              <a:cs typeface="Verdana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766960" y="529649"/>
            <a:ext cx="481965" cy="97155"/>
          </a:xfrm>
          <a:custGeom>
            <a:avLst/>
            <a:gdLst/>
            <a:ahLst/>
            <a:cxnLst/>
            <a:rect l="l" t="t" r="r" b="b"/>
            <a:pathLst>
              <a:path w="481965" h="97154">
                <a:moveTo>
                  <a:pt x="14085" y="73486"/>
                </a:moveTo>
                <a:lnTo>
                  <a:pt x="0" y="73486"/>
                </a:lnTo>
                <a:lnTo>
                  <a:pt x="0" y="6762"/>
                </a:lnTo>
                <a:lnTo>
                  <a:pt x="28746" y="6762"/>
                </a:lnTo>
                <a:lnTo>
                  <a:pt x="33139" y="7668"/>
                </a:lnTo>
                <a:lnTo>
                  <a:pt x="40452" y="11291"/>
                </a:lnTo>
                <a:lnTo>
                  <a:pt x="43194" y="13767"/>
                </a:lnTo>
                <a:lnTo>
                  <a:pt x="45022" y="16967"/>
                </a:lnTo>
                <a:lnTo>
                  <a:pt x="46191" y="18960"/>
                </a:lnTo>
                <a:lnTo>
                  <a:pt x="14085" y="18960"/>
                </a:lnTo>
                <a:lnTo>
                  <a:pt x="14085" y="35747"/>
                </a:lnTo>
                <a:lnTo>
                  <a:pt x="46141" y="35747"/>
                </a:lnTo>
                <a:lnTo>
                  <a:pt x="43599" y="40517"/>
                </a:lnTo>
                <a:lnTo>
                  <a:pt x="40946" y="43053"/>
                </a:lnTo>
                <a:lnTo>
                  <a:pt x="37304" y="45046"/>
                </a:lnTo>
                <a:lnTo>
                  <a:pt x="33678" y="46978"/>
                </a:lnTo>
                <a:lnTo>
                  <a:pt x="29115" y="47944"/>
                </a:lnTo>
                <a:lnTo>
                  <a:pt x="14085" y="47944"/>
                </a:lnTo>
                <a:lnTo>
                  <a:pt x="14085" y="73486"/>
                </a:lnTo>
                <a:close/>
              </a:path>
              <a:path w="481965" h="97154">
                <a:moveTo>
                  <a:pt x="46141" y="35747"/>
                </a:moveTo>
                <a:lnTo>
                  <a:pt x="27051" y="35747"/>
                </a:lnTo>
                <a:lnTo>
                  <a:pt x="29542" y="35022"/>
                </a:lnTo>
                <a:lnTo>
                  <a:pt x="31090" y="33633"/>
                </a:lnTo>
                <a:lnTo>
                  <a:pt x="32653" y="32184"/>
                </a:lnTo>
                <a:lnTo>
                  <a:pt x="33435" y="30131"/>
                </a:lnTo>
                <a:lnTo>
                  <a:pt x="33435" y="21798"/>
                </a:lnTo>
                <a:lnTo>
                  <a:pt x="30162" y="18960"/>
                </a:lnTo>
                <a:lnTo>
                  <a:pt x="46191" y="18960"/>
                </a:lnTo>
                <a:lnTo>
                  <a:pt x="46864" y="20107"/>
                </a:lnTo>
                <a:lnTo>
                  <a:pt x="47786" y="23549"/>
                </a:lnTo>
                <a:lnTo>
                  <a:pt x="47786" y="30916"/>
                </a:lnTo>
                <a:lnTo>
                  <a:pt x="46945" y="34237"/>
                </a:lnTo>
                <a:lnTo>
                  <a:pt x="46141" y="35747"/>
                </a:lnTo>
                <a:close/>
              </a:path>
              <a:path w="481965" h="97154">
                <a:moveTo>
                  <a:pt x="80320" y="74332"/>
                </a:moveTo>
                <a:lnTo>
                  <a:pt x="71519" y="74332"/>
                </a:lnTo>
                <a:lnTo>
                  <a:pt x="67273" y="73124"/>
                </a:lnTo>
                <a:lnTo>
                  <a:pt x="63411" y="70709"/>
                </a:lnTo>
                <a:lnTo>
                  <a:pt x="59549" y="68354"/>
                </a:lnTo>
                <a:lnTo>
                  <a:pt x="56497" y="65033"/>
                </a:lnTo>
                <a:lnTo>
                  <a:pt x="52030" y="56519"/>
                </a:lnTo>
                <a:lnTo>
                  <a:pt x="51072" y="52412"/>
                </a:lnTo>
                <a:lnTo>
                  <a:pt x="51030" y="40638"/>
                </a:lnTo>
                <a:lnTo>
                  <a:pt x="52030" y="36350"/>
                </a:lnTo>
                <a:lnTo>
                  <a:pt x="56497" y="28018"/>
                </a:lnTo>
                <a:lnTo>
                  <a:pt x="59563" y="24817"/>
                </a:lnTo>
                <a:lnTo>
                  <a:pt x="63455" y="22523"/>
                </a:lnTo>
                <a:lnTo>
                  <a:pt x="67362" y="20168"/>
                </a:lnTo>
                <a:lnTo>
                  <a:pt x="71659" y="19020"/>
                </a:lnTo>
                <a:lnTo>
                  <a:pt x="80578" y="19020"/>
                </a:lnTo>
                <a:lnTo>
                  <a:pt x="92180" y="24636"/>
                </a:lnTo>
                <a:lnTo>
                  <a:pt x="105935" y="24636"/>
                </a:lnTo>
                <a:lnTo>
                  <a:pt x="105935" y="31761"/>
                </a:lnTo>
                <a:lnTo>
                  <a:pt x="76185" y="31761"/>
                </a:lnTo>
                <a:lnTo>
                  <a:pt x="74018" y="32305"/>
                </a:lnTo>
                <a:lnTo>
                  <a:pt x="71902" y="33512"/>
                </a:lnTo>
                <a:lnTo>
                  <a:pt x="70008" y="34539"/>
                </a:lnTo>
                <a:lnTo>
                  <a:pt x="68379" y="36230"/>
                </a:lnTo>
                <a:lnTo>
                  <a:pt x="65888" y="40638"/>
                </a:lnTo>
                <a:lnTo>
                  <a:pt x="65269" y="43295"/>
                </a:lnTo>
                <a:lnTo>
                  <a:pt x="65311" y="49756"/>
                </a:lnTo>
                <a:lnTo>
                  <a:pt x="72079" y="59779"/>
                </a:lnTo>
                <a:lnTo>
                  <a:pt x="74114" y="60987"/>
                </a:lnTo>
                <a:lnTo>
                  <a:pt x="76259" y="61591"/>
                </a:lnTo>
                <a:lnTo>
                  <a:pt x="105935" y="61591"/>
                </a:lnTo>
                <a:lnTo>
                  <a:pt x="105935" y="68595"/>
                </a:lnTo>
                <a:lnTo>
                  <a:pt x="92180" y="68595"/>
                </a:lnTo>
                <a:lnTo>
                  <a:pt x="92143" y="69022"/>
                </a:lnTo>
                <a:lnTo>
                  <a:pt x="90625" y="70045"/>
                </a:lnTo>
                <a:lnTo>
                  <a:pt x="84050" y="73426"/>
                </a:lnTo>
                <a:lnTo>
                  <a:pt x="80320" y="74332"/>
                </a:lnTo>
                <a:close/>
              </a:path>
              <a:path w="481965" h="97154">
                <a:moveTo>
                  <a:pt x="105935" y="24636"/>
                </a:moveTo>
                <a:lnTo>
                  <a:pt x="92180" y="24636"/>
                </a:lnTo>
                <a:lnTo>
                  <a:pt x="91760" y="19805"/>
                </a:lnTo>
                <a:lnTo>
                  <a:pt x="105935" y="19805"/>
                </a:lnTo>
                <a:lnTo>
                  <a:pt x="105935" y="24636"/>
                </a:lnTo>
                <a:close/>
              </a:path>
              <a:path w="481965" h="97154">
                <a:moveTo>
                  <a:pt x="105935" y="61591"/>
                </a:moveTo>
                <a:lnTo>
                  <a:pt x="80829" y="61591"/>
                </a:lnTo>
                <a:lnTo>
                  <a:pt x="82981" y="60987"/>
                </a:lnTo>
                <a:lnTo>
                  <a:pt x="86976" y="58692"/>
                </a:lnTo>
                <a:lnTo>
                  <a:pt x="88605" y="56941"/>
                </a:lnTo>
                <a:lnTo>
                  <a:pt x="91126" y="52412"/>
                </a:lnTo>
                <a:lnTo>
                  <a:pt x="91760" y="49756"/>
                </a:lnTo>
                <a:lnTo>
                  <a:pt x="91717" y="43295"/>
                </a:lnTo>
                <a:lnTo>
                  <a:pt x="91126" y="40819"/>
                </a:lnTo>
                <a:lnTo>
                  <a:pt x="88605" y="36350"/>
                </a:lnTo>
                <a:lnTo>
                  <a:pt x="86976" y="34660"/>
                </a:lnTo>
                <a:lnTo>
                  <a:pt x="84872" y="33452"/>
                </a:lnTo>
                <a:lnTo>
                  <a:pt x="82981" y="32305"/>
                </a:lnTo>
                <a:lnTo>
                  <a:pt x="80829" y="31761"/>
                </a:lnTo>
                <a:lnTo>
                  <a:pt x="105935" y="31761"/>
                </a:lnTo>
                <a:lnTo>
                  <a:pt x="105935" y="61591"/>
                </a:lnTo>
                <a:close/>
              </a:path>
              <a:path w="481965" h="97154">
                <a:moveTo>
                  <a:pt x="105935" y="73486"/>
                </a:moveTo>
                <a:lnTo>
                  <a:pt x="91760" y="73486"/>
                </a:lnTo>
                <a:lnTo>
                  <a:pt x="92180" y="68595"/>
                </a:lnTo>
                <a:lnTo>
                  <a:pt x="105935" y="68595"/>
                </a:lnTo>
                <a:lnTo>
                  <a:pt x="105935" y="73486"/>
                </a:lnTo>
                <a:close/>
              </a:path>
              <a:path w="481965" h="97154">
                <a:moveTo>
                  <a:pt x="149801" y="24515"/>
                </a:moveTo>
                <a:lnTo>
                  <a:pt x="134189" y="24515"/>
                </a:lnTo>
                <a:lnTo>
                  <a:pt x="134292" y="23785"/>
                </a:lnTo>
                <a:lnTo>
                  <a:pt x="135295" y="22945"/>
                </a:lnTo>
                <a:lnTo>
                  <a:pt x="140882" y="19805"/>
                </a:lnTo>
                <a:lnTo>
                  <a:pt x="144789" y="19020"/>
                </a:lnTo>
                <a:lnTo>
                  <a:pt x="149801" y="19020"/>
                </a:lnTo>
                <a:lnTo>
                  <a:pt x="149801" y="24515"/>
                </a:lnTo>
                <a:close/>
              </a:path>
              <a:path w="481965" h="97154">
                <a:moveTo>
                  <a:pt x="134852" y="73486"/>
                </a:moveTo>
                <a:lnTo>
                  <a:pt x="120767" y="73486"/>
                </a:lnTo>
                <a:lnTo>
                  <a:pt x="120767" y="19805"/>
                </a:lnTo>
                <a:lnTo>
                  <a:pt x="134852" y="19805"/>
                </a:lnTo>
                <a:lnTo>
                  <a:pt x="134292" y="23785"/>
                </a:lnTo>
                <a:lnTo>
                  <a:pt x="133997" y="24032"/>
                </a:lnTo>
                <a:lnTo>
                  <a:pt x="134189" y="24515"/>
                </a:lnTo>
                <a:lnTo>
                  <a:pt x="149801" y="24515"/>
                </a:lnTo>
                <a:lnTo>
                  <a:pt x="149801" y="33452"/>
                </a:lnTo>
                <a:lnTo>
                  <a:pt x="141767" y="33452"/>
                </a:lnTo>
                <a:lnTo>
                  <a:pt x="139143" y="34297"/>
                </a:lnTo>
                <a:lnTo>
                  <a:pt x="135707" y="37679"/>
                </a:lnTo>
                <a:lnTo>
                  <a:pt x="134852" y="40819"/>
                </a:lnTo>
                <a:lnTo>
                  <a:pt x="134852" y="73486"/>
                </a:lnTo>
                <a:close/>
              </a:path>
              <a:path w="481965" h="97154">
                <a:moveTo>
                  <a:pt x="134189" y="24515"/>
                </a:moveTo>
                <a:lnTo>
                  <a:pt x="133997" y="24032"/>
                </a:lnTo>
                <a:lnTo>
                  <a:pt x="134292" y="23785"/>
                </a:lnTo>
                <a:lnTo>
                  <a:pt x="134189" y="24515"/>
                </a:lnTo>
                <a:close/>
              </a:path>
              <a:path w="481965" h="97154">
                <a:moveTo>
                  <a:pt x="172808" y="19805"/>
                </a:moveTo>
                <a:lnTo>
                  <a:pt x="158633" y="19805"/>
                </a:lnTo>
                <a:lnTo>
                  <a:pt x="158633" y="7427"/>
                </a:lnTo>
                <a:lnTo>
                  <a:pt x="172808" y="7427"/>
                </a:lnTo>
                <a:lnTo>
                  <a:pt x="172808" y="19805"/>
                </a:lnTo>
                <a:close/>
              </a:path>
              <a:path w="481965" h="97154">
                <a:moveTo>
                  <a:pt x="184948" y="32003"/>
                </a:moveTo>
                <a:lnTo>
                  <a:pt x="152751" y="32003"/>
                </a:lnTo>
                <a:lnTo>
                  <a:pt x="152751" y="19805"/>
                </a:lnTo>
                <a:lnTo>
                  <a:pt x="184948" y="19805"/>
                </a:lnTo>
                <a:lnTo>
                  <a:pt x="184948" y="32003"/>
                </a:lnTo>
                <a:close/>
              </a:path>
              <a:path w="481965" h="97154">
                <a:moveTo>
                  <a:pt x="184948" y="73486"/>
                </a:moveTo>
                <a:lnTo>
                  <a:pt x="169793" y="73486"/>
                </a:lnTo>
                <a:lnTo>
                  <a:pt x="165798" y="72218"/>
                </a:lnTo>
                <a:lnTo>
                  <a:pt x="162923" y="69682"/>
                </a:lnTo>
                <a:lnTo>
                  <a:pt x="160063" y="67206"/>
                </a:lnTo>
                <a:lnTo>
                  <a:pt x="158633" y="63221"/>
                </a:lnTo>
                <a:lnTo>
                  <a:pt x="158633" y="32003"/>
                </a:lnTo>
                <a:lnTo>
                  <a:pt x="172808" y="32003"/>
                </a:lnTo>
                <a:lnTo>
                  <a:pt x="172808" y="59055"/>
                </a:lnTo>
                <a:lnTo>
                  <a:pt x="173051" y="59960"/>
                </a:lnTo>
                <a:lnTo>
                  <a:pt x="174038" y="60927"/>
                </a:lnTo>
                <a:lnTo>
                  <a:pt x="175100" y="61108"/>
                </a:lnTo>
                <a:lnTo>
                  <a:pt x="184948" y="61108"/>
                </a:lnTo>
                <a:lnTo>
                  <a:pt x="184948" y="73486"/>
                </a:lnTo>
                <a:close/>
              </a:path>
              <a:path w="481965" h="97154">
                <a:moveTo>
                  <a:pt x="216715" y="96976"/>
                </a:moveTo>
                <a:lnTo>
                  <a:pt x="201939" y="96976"/>
                </a:lnTo>
                <a:lnTo>
                  <a:pt x="212886" y="70769"/>
                </a:lnTo>
                <a:lnTo>
                  <a:pt x="192477" y="19805"/>
                </a:lnTo>
                <a:lnTo>
                  <a:pt x="208068" y="19805"/>
                </a:lnTo>
                <a:lnTo>
                  <a:pt x="220827" y="54405"/>
                </a:lnTo>
                <a:lnTo>
                  <a:pt x="234476" y="54405"/>
                </a:lnTo>
                <a:lnTo>
                  <a:pt x="216715" y="96976"/>
                </a:lnTo>
                <a:close/>
              </a:path>
              <a:path w="481965" h="97154">
                <a:moveTo>
                  <a:pt x="234476" y="54405"/>
                </a:moveTo>
                <a:lnTo>
                  <a:pt x="220827" y="54405"/>
                </a:lnTo>
                <a:lnTo>
                  <a:pt x="234093" y="19805"/>
                </a:lnTo>
                <a:lnTo>
                  <a:pt x="248911" y="19805"/>
                </a:lnTo>
                <a:lnTo>
                  <a:pt x="234476" y="54405"/>
                </a:lnTo>
                <a:close/>
              </a:path>
              <a:path w="481965" h="97154">
                <a:moveTo>
                  <a:pt x="314180" y="74030"/>
                </a:moveTo>
                <a:lnTo>
                  <a:pt x="302115" y="74030"/>
                </a:lnTo>
                <a:lnTo>
                  <a:pt x="296397" y="72581"/>
                </a:lnTo>
                <a:lnTo>
                  <a:pt x="286035" y="66784"/>
                </a:lnTo>
                <a:lnTo>
                  <a:pt x="281929" y="62738"/>
                </a:lnTo>
                <a:lnTo>
                  <a:pt x="275854" y="52352"/>
                </a:lnTo>
                <a:lnTo>
                  <a:pt x="274339" y="46495"/>
                </a:lnTo>
                <a:lnTo>
                  <a:pt x="274339" y="33512"/>
                </a:lnTo>
                <a:lnTo>
                  <a:pt x="302175" y="5977"/>
                </a:lnTo>
                <a:lnTo>
                  <a:pt x="315430" y="5977"/>
                </a:lnTo>
                <a:lnTo>
                  <a:pt x="321734" y="7729"/>
                </a:lnTo>
                <a:lnTo>
                  <a:pt x="332832" y="14733"/>
                </a:lnTo>
                <a:lnTo>
                  <a:pt x="336157" y="19141"/>
                </a:lnTo>
                <a:lnTo>
                  <a:pt x="304536" y="19141"/>
                </a:lnTo>
                <a:lnTo>
                  <a:pt x="301137" y="19986"/>
                </a:lnTo>
                <a:lnTo>
                  <a:pt x="288686" y="44200"/>
                </a:lnTo>
                <a:lnTo>
                  <a:pt x="289531" y="47944"/>
                </a:lnTo>
                <a:lnTo>
                  <a:pt x="292907" y="54284"/>
                </a:lnTo>
                <a:lnTo>
                  <a:pt x="295225" y="56700"/>
                </a:lnTo>
                <a:lnTo>
                  <a:pt x="301137" y="60081"/>
                </a:lnTo>
                <a:lnTo>
                  <a:pt x="304536" y="60927"/>
                </a:lnTo>
                <a:lnTo>
                  <a:pt x="335049" y="60927"/>
                </a:lnTo>
                <a:lnTo>
                  <a:pt x="332899" y="64067"/>
                </a:lnTo>
                <a:lnTo>
                  <a:pt x="329022" y="67569"/>
                </a:lnTo>
                <a:lnTo>
                  <a:pt x="319469" y="72762"/>
                </a:lnTo>
                <a:lnTo>
                  <a:pt x="314180" y="74030"/>
                </a:lnTo>
                <a:close/>
              </a:path>
              <a:path w="481965" h="97154">
                <a:moveTo>
                  <a:pt x="340386" y="28621"/>
                </a:moveTo>
                <a:lnTo>
                  <a:pt x="324046" y="28621"/>
                </a:lnTo>
                <a:lnTo>
                  <a:pt x="322247" y="25179"/>
                </a:lnTo>
                <a:lnTo>
                  <a:pt x="320049" y="22704"/>
                </a:lnTo>
                <a:lnTo>
                  <a:pt x="317459" y="21255"/>
                </a:lnTo>
                <a:lnTo>
                  <a:pt x="314880" y="19866"/>
                </a:lnTo>
                <a:lnTo>
                  <a:pt x="311849" y="19141"/>
                </a:lnTo>
                <a:lnTo>
                  <a:pt x="336157" y="19141"/>
                </a:lnTo>
                <a:lnTo>
                  <a:pt x="337204" y="20530"/>
                </a:lnTo>
                <a:lnTo>
                  <a:pt x="340386" y="28621"/>
                </a:lnTo>
                <a:close/>
              </a:path>
              <a:path w="481965" h="97154">
                <a:moveTo>
                  <a:pt x="335049" y="60927"/>
                </a:moveTo>
                <a:lnTo>
                  <a:pt x="313497" y="60927"/>
                </a:lnTo>
                <a:lnTo>
                  <a:pt x="317640" y="59538"/>
                </a:lnTo>
                <a:lnTo>
                  <a:pt x="323950" y="53862"/>
                </a:lnTo>
                <a:lnTo>
                  <a:pt x="325785" y="50722"/>
                </a:lnTo>
                <a:lnTo>
                  <a:pt x="326305" y="47219"/>
                </a:lnTo>
                <a:lnTo>
                  <a:pt x="302948" y="47219"/>
                </a:lnTo>
                <a:lnTo>
                  <a:pt x="302948" y="35203"/>
                </a:lnTo>
                <a:lnTo>
                  <a:pt x="341407" y="35203"/>
                </a:lnTo>
                <a:lnTo>
                  <a:pt x="341407" y="45287"/>
                </a:lnTo>
                <a:lnTo>
                  <a:pt x="340700" y="50541"/>
                </a:lnTo>
                <a:lnTo>
                  <a:pt x="338852" y="55371"/>
                </a:lnTo>
                <a:lnTo>
                  <a:pt x="335049" y="60927"/>
                </a:lnTo>
                <a:close/>
              </a:path>
              <a:path w="481965" h="97154">
                <a:moveTo>
                  <a:pt x="365735" y="16967"/>
                </a:moveTo>
                <a:lnTo>
                  <a:pt x="361019" y="16967"/>
                </a:lnTo>
                <a:lnTo>
                  <a:pt x="359002" y="16122"/>
                </a:lnTo>
                <a:lnTo>
                  <a:pt x="355730" y="12861"/>
                </a:lnTo>
                <a:lnTo>
                  <a:pt x="354915" y="10869"/>
                </a:lnTo>
                <a:lnTo>
                  <a:pt x="354915" y="6098"/>
                </a:lnTo>
                <a:lnTo>
                  <a:pt x="355730" y="4045"/>
                </a:lnTo>
                <a:lnTo>
                  <a:pt x="359002" y="784"/>
                </a:lnTo>
                <a:lnTo>
                  <a:pt x="361019" y="0"/>
                </a:lnTo>
                <a:lnTo>
                  <a:pt x="365735" y="0"/>
                </a:lnTo>
                <a:lnTo>
                  <a:pt x="367716" y="784"/>
                </a:lnTo>
                <a:lnTo>
                  <a:pt x="370989" y="4045"/>
                </a:lnTo>
                <a:lnTo>
                  <a:pt x="371810" y="6098"/>
                </a:lnTo>
                <a:lnTo>
                  <a:pt x="371810" y="10869"/>
                </a:lnTo>
                <a:lnTo>
                  <a:pt x="370989" y="12861"/>
                </a:lnTo>
                <a:lnTo>
                  <a:pt x="367716" y="16122"/>
                </a:lnTo>
                <a:lnTo>
                  <a:pt x="365735" y="16967"/>
                </a:lnTo>
                <a:close/>
              </a:path>
              <a:path w="481965" h="97154">
                <a:moveTo>
                  <a:pt x="370349" y="73486"/>
                </a:moveTo>
                <a:lnTo>
                  <a:pt x="356261" y="73486"/>
                </a:lnTo>
                <a:lnTo>
                  <a:pt x="356261" y="19805"/>
                </a:lnTo>
                <a:lnTo>
                  <a:pt x="370349" y="19805"/>
                </a:lnTo>
                <a:lnTo>
                  <a:pt x="370349" y="73486"/>
                </a:lnTo>
                <a:close/>
              </a:path>
              <a:path w="481965" h="97154">
                <a:moveTo>
                  <a:pt x="409453" y="24515"/>
                </a:moveTo>
                <a:lnTo>
                  <a:pt x="393838" y="24515"/>
                </a:lnTo>
                <a:lnTo>
                  <a:pt x="393941" y="23784"/>
                </a:lnTo>
                <a:lnTo>
                  <a:pt x="394943" y="22945"/>
                </a:lnTo>
                <a:lnTo>
                  <a:pt x="400534" y="19805"/>
                </a:lnTo>
                <a:lnTo>
                  <a:pt x="404441" y="19020"/>
                </a:lnTo>
                <a:lnTo>
                  <a:pt x="409453" y="19020"/>
                </a:lnTo>
                <a:lnTo>
                  <a:pt x="409453" y="24515"/>
                </a:lnTo>
                <a:close/>
              </a:path>
              <a:path w="481965" h="97154">
                <a:moveTo>
                  <a:pt x="394502" y="73486"/>
                </a:moveTo>
                <a:lnTo>
                  <a:pt x="380415" y="73486"/>
                </a:lnTo>
                <a:lnTo>
                  <a:pt x="380415" y="19805"/>
                </a:lnTo>
                <a:lnTo>
                  <a:pt x="394502" y="19805"/>
                </a:lnTo>
                <a:lnTo>
                  <a:pt x="393941" y="23784"/>
                </a:lnTo>
                <a:lnTo>
                  <a:pt x="393645" y="24032"/>
                </a:lnTo>
                <a:lnTo>
                  <a:pt x="393838" y="24515"/>
                </a:lnTo>
                <a:lnTo>
                  <a:pt x="409453" y="24515"/>
                </a:lnTo>
                <a:lnTo>
                  <a:pt x="409453" y="33452"/>
                </a:lnTo>
                <a:lnTo>
                  <a:pt x="401416" y="33452"/>
                </a:lnTo>
                <a:lnTo>
                  <a:pt x="398789" y="34297"/>
                </a:lnTo>
                <a:lnTo>
                  <a:pt x="395359" y="37679"/>
                </a:lnTo>
                <a:lnTo>
                  <a:pt x="394502" y="40819"/>
                </a:lnTo>
                <a:lnTo>
                  <a:pt x="394502" y="73486"/>
                </a:lnTo>
                <a:close/>
              </a:path>
              <a:path w="481965" h="97154">
                <a:moveTo>
                  <a:pt x="393838" y="24515"/>
                </a:moveTo>
                <a:lnTo>
                  <a:pt x="393645" y="24032"/>
                </a:lnTo>
                <a:lnTo>
                  <a:pt x="393941" y="23784"/>
                </a:lnTo>
                <a:lnTo>
                  <a:pt x="393838" y="24515"/>
                </a:lnTo>
                <a:close/>
              </a:path>
              <a:path w="481965" h="97154">
                <a:moveTo>
                  <a:pt x="430732" y="73486"/>
                </a:moveTo>
                <a:lnTo>
                  <a:pt x="416645" y="73486"/>
                </a:lnTo>
                <a:lnTo>
                  <a:pt x="416645" y="2717"/>
                </a:lnTo>
                <a:lnTo>
                  <a:pt x="430732" y="2717"/>
                </a:lnTo>
                <a:lnTo>
                  <a:pt x="430732" y="73486"/>
                </a:lnTo>
                <a:close/>
              </a:path>
              <a:path w="481965" h="97154">
                <a:moveTo>
                  <a:pt x="481501" y="61832"/>
                </a:moveTo>
                <a:lnTo>
                  <a:pt x="463122" y="61832"/>
                </a:lnTo>
                <a:lnTo>
                  <a:pt x="464958" y="61470"/>
                </a:lnTo>
                <a:lnTo>
                  <a:pt x="466117" y="60625"/>
                </a:lnTo>
                <a:lnTo>
                  <a:pt x="467301" y="59840"/>
                </a:lnTo>
                <a:lnTo>
                  <a:pt x="467776" y="59055"/>
                </a:lnTo>
                <a:lnTo>
                  <a:pt x="467886" y="56639"/>
                </a:lnTo>
                <a:lnTo>
                  <a:pt x="467198" y="55734"/>
                </a:lnTo>
                <a:lnTo>
                  <a:pt x="465809" y="55069"/>
                </a:lnTo>
                <a:lnTo>
                  <a:pt x="464426" y="54345"/>
                </a:lnTo>
                <a:lnTo>
                  <a:pt x="461860" y="53439"/>
                </a:lnTo>
                <a:lnTo>
                  <a:pt x="454294" y="51386"/>
                </a:lnTo>
                <a:lnTo>
                  <a:pt x="451124" y="50299"/>
                </a:lnTo>
                <a:lnTo>
                  <a:pt x="438993" y="31942"/>
                </a:lnTo>
                <a:lnTo>
                  <a:pt x="439790" y="29467"/>
                </a:lnTo>
                <a:lnTo>
                  <a:pt x="443358" y="24394"/>
                </a:lnTo>
                <a:lnTo>
                  <a:pt x="445846" y="22462"/>
                </a:lnTo>
                <a:lnTo>
                  <a:pt x="452259" y="19685"/>
                </a:lnTo>
                <a:lnTo>
                  <a:pt x="455912" y="19020"/>
                </a:lnTo>
                <a:lnTo>
                  <a:pt x="466129" y="19020"/>
                </a:lnTo>
                <a:lnTo>
                  <a:pt x="471117" y="20590"/>
                </a:lnTo>
                <a:lnTo>
                  <a:pt x="474963" y="23791"/>
                </a:lnTo>
                <a:lnTo>
                  <a:pt x="478828" y="26931"/>
                </a:lnTo>
                <a:lnTo>
                  <a:pt x="480721" y="31459"/>
                </a:lnTo>
                <a:lnTo>
                  <a:pt x="457301" y="31459"/>
                </a:lnTo>
                <a:lnTo>
                  <a:pt x="455628" y="31822"/>
                </a:lnTo>
                <a:lnTo>
                  <a:pt x="453581" y="33271"/>
                </a:lnTo>
                <a:lnTo>
                  <a:pt x="453176" y="33995"/>
                </a:lnTo>
                <a:lnTo>
                  <a:pt x="453074" y="35988"/>
                </a:lnTo>
                <a:lnTo>
                  <a:pt x="453406" y="36713"/>
                </a:lnTo>
                <a:lnTo>
                  <a:pt x="454070" y="37317"/>
                </a:lnTo>
                <a:lnTo>
                  <a:pt x="454747" y="37981"/>
                </a:lnTo>
                <a:lnTo>
                  <a:pt x="455713" y="38524"/>
                </a:lnTo>
                <a:lnTo>
                  <a:pt x="456963" y="38947"/>
                </a:lnTo>
                <a:lnTo>
                  <a:pt x="458231" y="39430"/>
                </a:lnTo>
                <a:lnTo>
                  <a:pt x="462844" y="40819"/>
                </a:lnTo>
                <a:lnTo>
                  <a:pt x="466546" y="41785"/>
                </a:lnTo>
                <a:lnTo>
                  <a:pt x="469643" y="42811"/>
                </a:lnTo>
                <a:lnTo>
                  <a:pt x="481799" y="60866"/>
                </a:lnTo>
                <a:lnTo>
                  <a:pt x="481501" y="61832"/>
                </a:lnTo>
                <a:close/>
              </a:path>
              <a:path w="481965" h="97154">
                <a:moveTo>
                  <a:pt x="481243" y="38766"/>
                </a:moveTo>
                <a:lnTo>
                  <a:pt x="467204" y="38766"/>
                </a:lnTo>
                <a:lnTo>
                  <a:pt x="466980" y="35928"/>
                </a:lnTo>
                <a:lnTo>
                  <a:pt x="466244" y="33995"/>
                </a:lnTo>
                <a:lnTo>
                  <a:pt x="463756" y="31942"/>
                </a:lnTo>
                <a:lnTo>
                  <a:pt x="461963" y="31459"/>
                </a:lnTo>
                <a:lnTo>
                  <a:pt x="480721" y="31459"/>
                </a:lnTo>
                <a:lnTo>
                  <a:pt x="480873" y="31822"/>
                </a:lnTo>
                <a:lnTo>
                  <a:pt x="480985" y="33271"/>
                </a:lnTo>
                <a:lnTo>
                  <a:pt x="481243" y="38766"/>
                </a:lnTo>
                <a:close/>
              </a:path>
              <a:path w="481965" h="97154">
                <a:moveTo>
                  <a:pt x="464933" y="74332"/>
                </a:moveTo>
                <a:lnTo>
                  <a:pt x="456588" y="74332"/>
                </a:lnTo>
                <a:lnTo>
                  <a:pt x="452802" y="73547"/>
                </a:lnTo>
                <a:lnTo>
                  <a:pt x="437990" y="54405"/>
                </a:lnTo>
                <a:lnTo>
                  <a:pt x="452386" y="54405"/>
                </a:lnTo>
                <a:lnTo>
                  <a:pt x="452621" y="57122"/>
                </a:lnTo>
                <a:lnTo>
                  <a:pt x="453461" y="59055"/>
                </a:lnTo>
                <a:lnTo>
                  <a:pt x="454910" y="60202"/>
                </a:lnTo>
                <a:lnTo>
                  <a:pt x="456365" y="61289"/>
                </a:lnTo>
                <a:lnTo>
                  <a:pt x="458267" y="61832"/>
                </a:lnTo>
                <a:lnTo>
                  <a:pt x="481501" y="61832"/>
                </a:lnTo>
                <a:lnTo>
                  <a:pt x="480905" y="63765"/>
                </a:lnTo>
                <a:lnTo>
                  <a:pt x="477336" y="68837"/>
                </a:lnTo>
                <a:lnTo>
                  <a:pt x="474867" y="70829"/>
                </a:lnTo>
                <a:lnTo>
                  <a:pt x="468575" y="73607"/>
                </a:lnTo>
                <a:lnTo>
                  <a:pt x="464933" y="7433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747471" y="499860"/>
            <a:ext cx="514984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65">
                <a:latin typeface="Arimo"/>
                <a:cs typeface="Arimo"/>
              </a:rPr>
              <a:t>Party</a:t>
            </a:r>
            <a:r>
              <a:rPr dirty="0" sz="700" spc="-40">
                <a:latin typeface="Arimo"/>
                <a:cs typeface="Arimo"/>
              </a:rPr>
              <a:t> </a:t>
            </a:r>
            <a:r>
              <a:rPr dirty="0" sz="700" spc="40">
                <a:latin typeface="Arimo"/>
                <a:cs typeface="Arimo"/>
              </a:rPr>
              <a:t>Girls</a:t>
            </a:r>
            <a:endParaRPr sz="700">
              <a:latin typeface="Arimo"/>
              <a:cs typeface="Arimo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2861521" y="355601"/>
            <a:ext cx="4555490" cy="519430"/>
            <a:chOff x="2861521" y="355601"/>
            <a:chExt cx="4555490" cy="519430"/>
          </a:xfrm>
        </p:grpSpPr>
        <p:sp>
          <p:nvSpPr>
            <p:cNvPr id="11" name="object 11"/>
            <p:cNvSpPr/>
            <p:nvPr/>
          </p:nvSpPr>
          <p:spPr>
            <a:xfrm>
              <a:off x="2861521" y="355601"/>
              <a:ext cx="4555289" cy="51929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861521" y="356616"/>
              <a:ext cx="4554855" cy="518795"/>
            </a:xfrm>
            <a:custGeom>
              <a:avLst/>
              <a:gdLst/>
              <a:ahLst/>
              <a:cxnLst/>
              <a:rect l="l" t="t" r="r" b="b"/>
              <a:pathLst>
                <a:path w="4554855" h="518794">
                  <a:moveTo>
                    <a:pt x="4554262" y="518246"/>
                  </a:moveTo>
                  <a:lnTo>
                    <a:pt x="0" y="518246"/>
                  </a:lnTo>
                  <a:lnTo>
                    <a:pt x="0" y="0"/>
                  </a:lnTo>
                  <a:lnTo>
                    <a:pt x="4554262" y="0"/>
                  </a:lnTo>
                  <a:lnTo>
                    <a:pt x="4554262" y="518246"/>
                  </a:lnTo>
                  <a:close/>
                </a:path>
              </a:pathLst>
            </a:custGeom>
            <a:solidFill>
              <a:srgbClr val="1A2940">
                <a:alpha val="9799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3072240" y="264364"/>
            <a:ext cx="771525" cy="1854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50" spc="-80" b="1">
                <a:solidFill>
                  <a:srgbClr val="FFFFFF"/>
                </a:solidFill>
                <a:latin typeface="Verdana"/>
                <a:cs typeface="Verdana"/>
              </a:rPr>
              <a:t>KARISHMA</a:t>
            </a:r>
            <a:endParaRPr sz="1050">
              <a:latin typeface="Verdana"/>
              <a:cs typeface="Verdana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3090206" y="532366"/>
            <a:ext cx="791279" cy="9425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3072240" y="499860"/>
            <a:ext cx="822960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10">
                <a:latin typeface="Arimo"/>
                <a:cs typeface="Arimo"/>
              </a:rPr>
              <a:t>Sexy </a:t>
            </a:r>
            <a:r>
              <a:rPr dirty="0" sz="700" spc="35">
                <a:latin typeface="Arimo"/>
                <a:cs typeface="Arimo"/>
              </a:rPr>
              <a:t>Look</a:t>
            </a:r>
            <a:r>
              <a:rPr dirty="0" sz="700" spc="-75">
                <a:latin typeface="Arimo"/>
                <a:cs typeface="Arimo"/>
              </a:rPr>
              <a:t> </a:t>
            </a:r>
            <a:r>
              <a:rPr dirty="0" sz="700" spc="55">
                <a:latin typeface="Arimo"/>
                <a:cs typeface="Arimo"/>
              </a:rPr>
              <a:t>Models</a:t>
            </a:r>
            <a:endParaRPr sz="700">
              <a:latin typeface="Arimo"/>
              <a:cs typeface="Arimo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536749" y="1056013"/>
            <a:ext cx="6708775" cy="2415540"/>
            <a:chOff x="536749" y="1056013"/>
            <a:chExt cx="6708775" cy="2415540"/>
          </a:xfrm>
        </p:grpSpPr>
        <p:sp>
          <p:nvSpPr>
            <p:cNvPr id="17" name="object 17"/>
            <p:cNvSpPr/>
            <p:nvPr/>
          </p:nvSpPr>
          <p:spPr>
            <a:xfrm>
              <a:off x="536749" y="1056013"/>
              <a:ext cx="6708622" cy="241538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536750" y="1056013"/>
              <a:ext cx="2325370" cy="2415540"/>
            </a:xfrm>
            <a:custGeom>
              <a:avLst/>
              <a:gdLst/>
              <a:ahLst/>
              <a:cxnLst/>
              <a:rect l="l" t="t" r="r" b="b"/>
              <a:pathLst>
                <a:path w="2325370" h="2415540">
                  <a:moveTo>
                    <a:pt x="0" y="2415344"/>
                  </a:moveTo>
                  <a:lnTo>
                    <a:pt x="2324770" y="2415344"/>
                  </a:lnTo>
                  <a:lnTo>
                    <a:pt x="2324770" y="0"/>
                  </a:lnTo>
                  <a:lnTo>
                    <a:pt x="0" y="0"/>
                  </a:lnTo>
                  <a:lnTo>
                    <a:pt x="0" y="2415344"/>
                  </a:lnTo>
                  <a:close/>
                </a:path>
              </a:pathLst>
            </a:custGeom>
            <a:solidFill>
              <a:srgbClr val="1A2940">
                <a:alpha val="97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766871" y="3126145"/>
              <a:ext cx="819064" cy="9721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/>
          <p:cNvSpPr txBox="1"/>
          <p:nvPr/>
        </p:nvSpPr>
        <p:spPr>
          <a:xfrm>
            <a:off x="747471" y="2860860"/>
            <a:ext cx="852805" cy="3702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50" spc="-110" b="1">
                <a:solidFill>
                  <a:srgbClr val="FFFFFF"/>
                </a:solidFill>
                <a:latin typeface="Verdana"/>
                <a:cs typeface="Verdana"/>
              </a:rPr>
              <a:t>SHILPI</a:t>
            </a:r>
            <a:r>
              <a:rPr dirty="0" sz="1050" spc="-175" b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050" spc="-90" b="1">
                <a:solidFill>
                  <a:srgbClr val="FFFFFF"/>
                </a:solidFill>
                <a:latin typeface="Verdana"/>
                <a:cs typeface="Verdana"/>
              </a:rPr>
              <a:t>PURI</a:t>
            </a:r>
            <a:endParaRPr sz="105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610"/>
              </a:spcBef>
            </a:pPr>
            <a:r>
              <a:rPr dirty="0" sz="700" spc="70">
                <a:latin typeface="Arimo"/>
                <a:cs typeface="Arimo"/>
              </a:rPr>
              <a:t>69 </a:t>
            </a:r>
            <a:r>
              <a:rPr dirty="0" sz="700" spc="60">
                <a:latin typeface="Arimo"/>
                <a:cs typeface="Arimo"/>
              </a:rPr>
              <a:t>Position</a:t>
            </a:r>
            <a:r>
              <a:rPr dirty="0" sz="700" spc="-130">
                <a:latin typeface="Arimo"/>
                <a:cs typeface="Arimo"/>
              </a:rPr>
              <a:t> </a:t>
            </a:r>
            <a:r>
              <a:rPr dirty="0" sz="700" spc="20">
                <a:latin typeface="Arimo"/>
                <a:cs typeface="Arimo"/>
              </a:rPr>
              <a:t>Expert</a:t>
            </a:r>
            <a:endParaRPr sz="700">
              <a:latin typeface="Arimo"/>
              <a:cs typeface="Arimo"/>
            </a:endParaRPr>
          </a:p>
        </p:txBody>
      </p:sp>
      <p:grpSp>
        <p:nvGrpSpPr>
          <p:cNvPr id="21" name="object 21"/>
          <p:cNvGrpSpPr/>
          <p:nvPr/>
        </p:nvGrpSpPr>
        <p:grpSpPr>
          <a:xfrm>
            <a:off x="2861521" y="1056013"/>
            <a:ext cx="4555490" cy="2415540"/>
            <a:chOff x="2861521" y="1056013"/>
            <a:chExt cx="4555490" cy="2415540"/>
          </a:xfrm>
        </p:grpSpPr>
        <p:sp>
          <p:nvSpPr>
            <p:cNvPr id="22" name="object 22"/>
            <p:cNvSpPr/>
            <p:nvPr/>
          </p:nvSpPr>
          <p:spPr>
            <a:xfrm>
              <a:off x="2861521" y="1056013"/>
              <a:ext cx="4555289" cy="2415387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861521" y="1056013"/>
              <a:ext cx="4554855" cy="2415540"/>
            </a:xfrm>
            <a:custGeom>
              <a:avLst/>
              <a:gdLst/>
              <a:ahLst/>
              <a:cxnLst/>
              <a:rect l="l" t="t" r="r" b="b"/>
              <a:pathLst>
                <a:path w="4554855" h="2415540">
                  <a:moveTo>
                    <a:pt x="0" y="0"/>
                  </a:moveTo>
                  <a:lnTo>
                    <a:pt x="4554262" y="0"/>
                  </a:lnTo>
                  <a:lnTo>
                    <a:pt x="4554262" y="2415344"/>
                  </a:lnTo>
                  <a:lnTo>
                    <a:pt x="0" y="24153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A2940">
                <a:alpha val="97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3087217" y="3128862"/>
              <a:ext cx="308610" cy="71755"/>
            </a:xfrm>
            <a:custGeom>
              <a:avLst/>
              <a:gdLst/>
              <a:ahLst/>
              <a:cxnLst/>
              <a:rect l="l" t="t" r="r" b="b"/>
              <a:pathLst>
                <a:path w="308610" h="71755">
                  <a:moveTo>
                    <a:pt x="14793" y="70769"/>
                  </a:moveTo>
                  <a:lnTo>
                    <a:pt x="0" y="70769"/>
                  </a:lnTo>
                  <a:lnTo>
                    <a:pt x="23905" y="3985"/>
                  </a:lnTo>
                  <a:lnTo>
                    <a:pt x="38524" y="3985"/>
                  </a:lnTo>
                  <a:lnTo>
                    <a:pt x="45699" y="24032"/>
                  </a:lnTo>
                  <a:lnTo>
                    <a:pt x="31224" y="24032"/>
                  </a:lnTo>
                  <a:lnTo>
                    <a:pt x="23549" y="45710"/>
                  </a:lnTo>
                  <a:lnTo>
                    <a:pt x="53456" y="45710"/>
                  </a:lnTo>
                  <a:lnTo>
                    <a:pt x="57821" y="57907"/>
                  </a:lnTo>
                  <a:lnTo>
                    <a:pt x="19304" y="57907"/>
                  </a:lnTo>
                  <a:lnTo>
                    <a:pt x="14793" y="70769"/>
                  </a:lnTo>
                  <a:close/>
                </a:path>
                <a:path w="308610" h="71755">
                  <a:moveTo>
                    <a:pt x="53456" y="45710"/>
                  </a:moveTo>
                  <a:lnTo>
                    <a:pt x="38790" y="45710"/>
                  </a:lnTo>
                  <a:lnTo>
                    <a:pt x="31224" y="24032"/>
                  </a:lnTo>
                  <a:lnTo>
                    <a:pt x="45699" y="24032"/>
                  </a:lnTo>
                  <a:lnTo>
                    <a:pt x="53456" y="45710"/>
                  </a:lnTo>
                  <a:close/>
                </a:path>
                <a:path w="308610" h="71755">
                  <a:moveTo>
                    <a:pt x="62424" y="70769"/>
                  </a:moveTo>
                  <a:lnTo>
                    <a:pt x="47546" y="70769"/>
                  </a:lnTo>
                  <a:lnTo>
                    <a:pt x="43011" y="57907"/>
                  </a:lnTo>
                  <a:lnTo>
                    <a:pt x="57821" y="57907"/>
                  </a:lnTo>
                  <a:lnTo>
                    <a:pt x="62424" y="70769"/>
                  </a:lnTo>
                  <a:close/>
                </a:path>
                <a:path w="308610" h="71755">
                  <a:moveTo>
                    <a:pt x="124432" y="70769"/>
                  </a:moveTo>
                  <a:lnTo>
                    <a:pt x="89047" y="70769"/>
                  </a:lnTo>
                  <a:lnTo>
                    <a:pt x="89047" y="4045"/>
                  </a:lnTo>
                  <a:lnTo>
                    <a:pt x="103135" y="4045"/>
                  </a:lnTo>
                  <a:lnTo>
                    <a:pt x="103135" y="58692"/>
                  </a:lnTo>
                  <a:lnTo>
                    <a:pt x="124432" y="58692"/>
                  </a:lnTo>
                  <a:lnTo>
                    <a:pt x="124432" y="70769"/>
                  </a:lnTo>
                  <a:close/>
                </a:path>
                <a:path w="308610" h="71755">
                  <a:moveTo>
                    <a:pt x="160934" y="71614"/>
                  </a:moveTo>
                  <a:lnTo>
                    <a:pt x="149570" y="71614"/>
                  </a:lnTo>
                  <a:lnTo>
                    <a:pt x="144975" y="70407"/>
                  </a:lnTo>
                  <a:lnTo>
                    <a:pt x="127892" y="38464"/>
                  </a:lnTo>
                  <a:lnTo>
                    <a:pt x="129009" y="33633"/>
                  </a:lnTo>
                  <a:lnTo>
                    <a:pt x="131249" y="29467"/>
                  </a:lnTo>
                  <a:lnTo>
                    <a:pt x="133490" y="25240"/>
                  </a:lnTo>
                  <a:lnTo>
                    <a:pt x="136648" y="21979"/>
                  </a:lnTo>
                  <a:lnTo>
                    <a:pt x="140717" y="19685"/>
                  </a:lnTo>
                  <a:lnTo>
                    <a:pt x="144799" y="17450"/>
                  </a:lnTo>
                  <a:lnTo>
                    <a:pt x="149449" y="16303"/>
                  </a:lnTo>
                  <a:lnTo>
                    <a:pt x="159696" y="16303"/>
                  </a:lnTo>
                  <a:lnTo>
                    <a:pt x="164201" y="17390"/>
                  </a:lnTo>
                  <a:lnTo>
                    <a:pt x="172177" y="21858"/>
                  </a:lnTo>
                  <a:lnTo>
                    <a:pt x="175281" y="24938"/>
                  </a:lnTo>
                  <a:lnTo>
                    <a:pt x="177359" y="28742"/>
                  </a:lnTo>
                  <a:lnTo>
                    <a:pt x="151122" y="28742"/>
                  </a:lnTo>
                  <a:lnTo>
                    <a:pt x="148495" y="29708"/>
                  </a:lnTo>
                  <a:lnTo>
                    <a:pt x="146309" y="31701"/>
                  </a:lnTo>
                  <a:lnTo>
                    <a:pt x="144129" y="33633"/>
                  </a:lnTo>
                  <a:lnTo>
                    <a:pt x="142909" y="35565"/>
                  </a:lnTo>
                  <a:lnTo>
                    <a:pt x="142662" y="37558"/>
                  </a:lnTo>
                  <a:lnTo>
                    <a:pt x="180830" y="37558"/>
                  </a:lnTo>
                  <a:lnTo>
                    <a:pt x="180830" y="44683"/>
                  </a:lnTo>
                  <a:lnTo>
                    <a:pt x="180607" y="46978"/>
                  </a:lnTo>
                  <a:lnTo>
                    <a:pt x="180166" y="49695"/>
                  </a:lnTo>
                  <a:lnTo>
                    <a:pt x="142487" y="49695"/>
                  </a:lnTo>
                  <a:lnTo>
                    <a:pt x="142632" y="51809"/>
                  </a:lnTo>
                  <a:lnTo>
                    <a:pt x="143857" y="53922"/>
                  </a:lnTo>
                  <a:lnTo>
                    <a:pt x="146158" y="56036"/>
                  </a:lnTo>
                  <a:lnTo>
                    <a:pt x="148453" y="58089"/>
                  </a:lnTo>
                  <a:lnTo>
                    <a:pt x="151291" y="59115"/>
                  </a:lnTo>
                  <a:lnTo>
                    <a:pt x="177759" y="59115"/>
                  </a:lnTo>
                  <a:lnTo>
                    <a:pt x="174768" y="63644"/>
                  </a:lnTo>
                  <a:lnTo>
                    <a:pt x="170481" y="66844"/>
                  </a:lnTo>
                  <a:lnTo>
                    <a:pt x="166205" y="69984"/>
                  </a:lnTo>
                  <a:lnTo>
                    <a:pt x="160934" y="71614"/>
                  </a:lnTo>
                  <a:close/>
                </a:path>
                <a:path w="308610" h="71755">
                  <a:moveTo>
                    <a:pt x="214210" y="70769"/>
                  </a:moveTo>
                  <a:lnTo>
                    <a:pt x="199284" y="70769"/>
                  </a:lnTo>
                  <a:lnTo>
                    <a:pt x="178940" y="17088"/>
                  </a:lnTo>
                  <a:lnTo>
                    <a:pt x="194042" y="17088"/>
                  </a:lnTo>
                  <a:lnTo>
                    <a:pt x="206850" y="53922"/>
                  </a:lnTo>
                  <a:lnTo>
                    <a:pt x="220623" y="53922"/>
                  </a:lnTo>
                  <a:lnTo>
                    <a:pt x="214210" y="70769"/>
                  </a:lnTo>
                  <a:close/>
                </a:path>
                <a:path w="308610" h="71755">
                  <a:moveTo>
                    <a:pt x="220623" y="53922"/>
                  </a:moveTo>
                  <a:lnTo>
                    <a:pt x="206850" y="53922"/>
                  </a:lnTo>
                  <a:lnTo>
                    <a:pt x="219651" y="17088"/>
                  </a:lnTo>
                  <a:lnTo>
                    <a:pt x="234644" y="17088"/>
                  </a:lnTo>
                  <a:lnTo>
                    <a:pt x="220623" y="53922"/>
                  </a:lnTo>
                  <a:close/>
                </a:path>
                <a:path w="308610" h="71755">
                  <a:moveTo>
                    <a:pt x="180830" y="37558"/>
                  </a:moveTo>
                  <a:lnTo>
                    <a:pt x="166254" y="37558"/>
                  </a:lnTo>
                  <a:lnTo>
                    <a:pt x="166195" y="35565"/>
                  </a:lnTo>
                  <a:lnTo>
                    <a:pt x="165076" y="33633"/>
                  </a:lnTo>
                  <a:lnTo>
                    <a:pt x="162806" y="31701"/>
                  </a:lnTo>
                  <a:lnTo>
                    <a:pt x="160535" y="29708"/>
                  </a:lnTo>
                  <a:lnTo>
                    <a:pt x="157667" y="28742"/>
                  </a:lnTo>
                  <a:lnTo>
                    <a:pt x="177359" y="28742"/>
                  </a:lnTo>
                  <a:lnTo>
                    <a:pt x="179713" y="32969"/>
                  </a:lnTo>
                  <a:lnTo>
                    <a:pt x="180830" y="37558"/>
                  </a:lnTo>
                  <a:close/>
                </a:path>
                <a:path w="308610" h="71755">
                  <a:moveTo>
                    <a:pt x="177759" y="59115"/>
                  </a:moveTo>
                  <a:lnTo>
                    <a:pt x="159442" y="59115"/>
                  </a:lnTo>
                  <a:lnTo>
                    <a:pt x="162975" y="56820"/>
                  </a:lnTo>
                  <a:lnTo>
                    <a:pt x="165263" y="52171"/>
                  </a:lnTo>
                  <a:lnTo>
                    <a:pt x="180166" y="52171"/>
                  </a:lnTo>
                  <a:lnTo>
                    <a:pt x="177998" y="58753"/>
                  </a:lnTo>
                  <a:lnTo>
                    <a:pt x="177759" y="59115"/>
                  </a:lnTo>
                  <a:close/>
                </a:path>
                <a:path w="308610" h="71755">
                  <a:moveTo>
                    <a:pt x="269624" y="71614"/>
                  </a:moveTo>
                  <a:lnTo>
                    <a:pt x="258260" y="71614"/>
                  </a:lnTo>
                  <a:lnTo>
                    <a:pt x="253665" y="70407"/>
                  </a:lnTo>
                  <a:lnTo>
                    <a:pt x="236583" y="38464"/>
                  </a:lnTo>
                  <a:lnTo>
                    <a:pt x="237700" y="33633"/>
                  </a:lnTo>
                  <a:lnTo>
                    <a:pt x="239940" y="29467"/>
                  </a:lnTo>
                  <a:lnTo>
                    <a:pt x="242180" y="25240"/>
                  </a:lnTo>
                  <a:lnTo>
                    <a:pt x="245338" y="21979"/>
                  </a:lnTo>
                  <a:lnTo>
                    <a:pt x="249408" y="19685"/>
                  </a:lnTo>
                  <a:lnTo>
                    <a:pt x="253490" y="17450"/>
                  </a:lnTo>
                  <a:lnTo>
                    <a:pt x="258139" y="16303"/>
                  </a:lnTo>
                  <a:lnTo>
                    <a:pt x="268387" y="16303"/>
                  </a:lnTo>
                  <a:lnTo>
                    <a:pt x="272891" y="17390"/>
                  </a:lnTo>
                  <a:lnTo>
                    <a:pt x="280868" y="21858"/>
                  </a:lnTo>
                  <a:lnTo>
                    <a:pt x="283972" y="24938"/>
                  </a:lnTo>
                  <a:lnTo>
                    <a:pt x="286050" y="28742"/>
                  </a:lnTo>
                  <a:lnTo>
                    <a:pt x="259812" y="28742"/>
                  </a:lnTo>
                  <a:lnTo>
                    <a:pt x="257185" y="29708"/>
                  </a:lnTo>
                  <a:lnTo>
                    <a:pt x="255000" y="31701"/>
                  </a:lnTo>
                  <a:lnTo>
                    <a:pt x="252820" y="33633"/>
                  </a:lnTo>
                  <a:lnTo>
                    <a:pt x="251600" y="35565"/>
                  </a:lnTo>
                  <a:lnTo>
                    <a:pt x="251352" y="37558"/>
                  </a:lnTo>
                  <a:lnTo>
                    <a:pt x="289521" y="37558"/>
                  </a:lnTo>
                  <a:lnTo>
                    <a:pt x="289521" y="44683"/>
                  </a:lnTo>
                  <a:lnTo>
                    <a:pt x="289297" y="46978"/>
                  </a:lnTo>
                  <a:lnTo>
                    <a:pt x="288857" y="49695"/>
                  </a:lnTo>
                  <a:lnTo>
                    <a:pt x="251177" y="49695"/>
                  </a:lnTo>
                  <a:lnTo>
                    <a:pt x="251322" y="51809"/>
                  </a:lnTo>
                  <a:lnTo>
                    <a:pt x="252548" y="53922"/>
                  </a:lnTo>
                  <a:lnTo>
                    <a:pt x="254849" y="56036"/>
                  </a:lnTo>
                  <a:lnTo>
                    <a:pt x="257143" y="58089"/>
                  </a:lnTo>
                  <a:lnTo>
                    <a:pt x="259981" y="59115"/>
                  </a:lnTo>
                  <a:lnTo>
                    <a:pt x="286450" y="59115"/>
                  </a:lnTo>
                  <a:lnTo>
                    <a:pt x="283458" y="63644"/>
                  </a:lnTo>
                  <a:lnTo>
                    <a:pt x="279171" y="66844"/>
                  </a:lnTo>
                  <a:lnTo>
                    <a:pt x="274896" y="69984"/>
                  </a:lnTo>
                  <a:lnTo>
                    <a:pt x="269624" y="71614"/>
                  </a:lnTo>
                  <a:close/>
                </a:path>
                <a:path w="308610" h="71755">
                  <a:moveTo>
                    <a:pt x="289521" y="37558"/>
                  </a:moveTo>
                  <a:lnTo>
                    <a:pt x="274944" y="37558"/>
                  </a:lnTo>
                  <a:lnTo>
                    <a:pt x="274885" y="35565"/>
                  </a:lnTo>
                  <a:lnTo>
                    <a:pt x="273767" y="33633"/>
                  </a:lnTo>
                  <a:lnTo>
                    <a:pt x="271496" y="31701"/>
                  </a:lnTo>
                  <a:lnTo>
                    <a:pt x="269226" y="29708"/>
                  </a:lnTo>
                  <a:lnTo>
                    <a:pt x="266358" y="28742"/>
                  </a:lnTo>
                  <a:lnTo>
                    <a:pt x="286050" y="28742"/>
                  </a:lnTo>
                  <a:lnTo>
                    <a:pt x="288404" y="32969"/>
                  </a:lnTo>
                  <a:lnTo>
                    <a:pt x="289521" y="37558"/>
                  </a:lnTo>
                  <a:close/>
                </a:path>
                <a:path w="308610" h="71755">
                  <a:moveTo>
                    <a:pt x="286450" y="59115"/>
                  </a:moveTo>
                  <a:lnTo>
                    <a:pt x="268133" y="59115"/>
                  </a:lnTo>
                  <a:lnTo>
                    <a:pt x="271665" y="56820"/>
                  </a:lnTo>
                  <a:lnTo>
                    <a:pt x="273954" y="52171"/>
                  </a:lnTo>
                  <a:lnTo>
                    <a:pt x="288857" y="52171"/>
                  </a:lnTo>
                  <a:lnTo>
                    <a:pt x="286689" y="58753"/>
                  </a:lnTo>
                  <a:lnTo>
                    <a:pt x="286450" y="59115"/>
                  </a:lnTo>
                  <a:close/>
                </a:path>
                <a:path w="308610" h="71755">
                  <a:moveTo>
                    <a:pt x="308439" y="70769"/>
                  </a:moveTo>
                  <a:lnTo>
                    <a:pt x="294352" y="70769"/>
                  </a:lnTo>
                  <a:lnTo>
                    <a:pt x="294352" y="0"/>
                  </a:lnTo>
                  <a:lnTo>
                    <a:pt x="308439" y="0"/>
                  </a:lnTo>
                  <a:lnTo>
                    <a:pt x="308439" y="7076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5" name="object 25"/>
          <p:cNvSpPr txBox="1"/>
          <p:nvPr/>
        </p:nvSpPr>
        <p:spPr>
          <a:xfrm>
            <a:off x="3072240" y="2860860"/>
            <a:ext cx="1002665" cy="3702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50" spc="-75" b="1">
                <a:solidFill>
                  <a:srgbClr val="FFFFFF"/>
                </a:solidFill>
                <a:latin typeface="Verdana"/>
                <a:cs typeface="Verdana"/>
              </a:rPr>
              <a:t>SABINA</a:t>
            </a:r>
            <a:r>
              <a:rPr dirty="0" sz="1050" spc="-165" b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050" spc="-45" b="1">
                <a:solidFill>
                  <a:srgbClr val="FFFFFF"/>
                </a:solidFill>
                <a:latin typeface="Verdana"/>
                <a:cs typeface="Verdana"/>
              </a:rPr>
              <a:t>KHAN</a:t>
            </a:r>
            <a:endParaRPr sz="105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610"/>
              </a:spcBef>
            </a:pPr>
            <a:r>
              <a:rPr dirty="0" sz="700" spc="30">
                <a:latin typeface="Arimo"/>
                <a:cs typeface="Arimo"/>
              </a:rPr>
              <a:t>A</a:t>
            </a:r>
            <a:r>
              <a:rPr dirty="0" sz="700" spc="-35">
                <a:latin typeface="Arimo"/>
                <a:cs typeface="Arimo"/>
              </a:rPr>
              <a:t> </a:t>
            </a:r>
            <a:r>
              <a:rPr dirty="0" sz="700" spc="20">
                <a:latin typeface="Arimo"/>
                <a:cs typeface="Arimo"/>
              </a:rPr>
              <a:t>Level</a:t>
            </a:r>
            <a:endParaRPr sz="700">
              <a:latin typeface="Arimo"/>
              <a:cs typeface="Arimo"/>
            </a:endParaRPr>
          </a:p>
        </p:txBody>
      </p:sp>
      <p:grpSp>
        <p:nvGrpSpPr>
          <p:cNvPr id="26" name="object 26"/>
          <p:cNvGrpSpPr/>
          <p:nvPr/>
        </p:nvGrpSpPr>
        <p:grpSpPr>
          <a:xfrm>
            <a:off x="536749" y="3652509"/>
            <a:ext cx="6708775" cy="2415540"/>
            <a:chOff x="536749" y="3652509"/>
            <a:chExt cx="6708775" cy="2415540"/>
          </a:xfrm>
        </p:grpSpPr>
        <p:sp>
          <p:nvSpPr>
            <p:cNvPr id="27" name="object 27"/>
            <p:cNvSpPr/>
            <p:nvPr/>
          </p:nvSpPr>
          <p:spPr>
            <a:xfrm>
              <a:off x="536749" y="3652509"/>
              <a:ext cx="6708622" cy="2415378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536750" y="3652509"/>
              <a:ext cx="2325370" cy="2415540"/>
            </a:xfrm>
            <a:custGeom>
              <a:avLst/>
              <a:gdLst/>
              <a:ahLst/>
              <a:cxnLst/>
              <a:rect l="l" t="t" r="r" b="b"/>
              <a:pathLst>
                <a:path w="2325370" h="2415540">
                  <a:moveTo>
                    <a:pt x="0" y="2415344"/>
                  </a:moveTo>
                  <a:lnTo>
                    <a:pt x="2324770" y="2415344"/>
                  </a:lnTo>
                  <a:lnTo>
                    <a:pt x="2324770" y="0"/>
                  </a:lnTo>
                  <a:lnTo>
                    <a:pt x="0" y="0"/>
                  </a:lnTo>
                  <a:lnTo>
                    <a:pt x="0" y="2415344"/>
                  </a:lnTo>
                  <a:close/>
                </a:path>
              </a:pathLst>
            </a:custGeom>
            <a:solidFill>
              <a:srgbClr val="1A2940">
                <a:alpha val="97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766960" y="5725358"/>
              <a:ext cx="412115" cy="94615"/>
            </a:xfrm>
            <a:custGeom>
              <a:avLst/>
              <a:gdLst/>
              <a:ahLst/>
              <a:cxnLst/>
              <a:rect l="l" t="t" r="r" b="b"/>
              <a:pathLst>
                <a:path w="412115" h="94614">
                  <a:moveTo>
                    <a:pt x="14085" y="70769"/>
                  </a:moveTo>
                  <a:lnTo>
                    <a:pt x="0" y="70769"/>
                  </a:lnTo>
                  <a:lnTo>
                    <a:pt x="0" y="4045"/>
                  </a:lnTo>
                  <a:lnTo>
                    <a:pt x="28746" y="4045"/>
                  </a:lnTo>
                  <a:lnTo>
                    <a:pt x="33139" y="4951"/>
                  </a:lnTo>
                  <a:lnTo>
                    <a:pt x="36795" y="6823"/>
                  </a:lnTo>
                  <a:lnTo>
                    <a:pt x="40452" y="8634"/>
                  </a:lnTo>
                  <a:lnTo>
                    <a:pt x="43194" y="11170"/>
                  </a:lnTo>
                  <a:lnTo>
                    <a:pt x="46159" y="16243"/>
                  </a:lnTo>
                  <a:lnTo>
                    <a:pt x="14085" y="16243"/>
                  </a:lnTo>
                  <a:lnTo>
                    <a:pt x="14085" y="33573"/>
                  </a:lnTo>
                  <a:lnTo>
                    <a:pt x="46337" y="33573"/>
                  </a:lnTo>
                  <a:lnTo>
                    <a:pt x="43828" y="37075"/>
                  </a:lnTo>
                  <a:lnTo>
                    <a:pt x="41189" y="40819"/>
                  </a:lnTo>
                  <a:lnTo>
                    <a:pt x="37990" y="43113"/>
                  </a:lnTo>
                  <a:lnTo>
                    <a:pt x="34230" y="44019"/>
                  </a:lnTo>
                  <a:lnTo>
                    <a:pt x="35169" y="45589"/>
                  </a:lnTo>
                  <a:lnTo>
                    <a:pt x="14085" y="45589"/>
                  </a:lnTo>
                  <a:lnTo>
                    <a:pt x="14085" y="70769"/>
                  </a:lnTo>
                  <a:close/>
                </a:path>
                <a:path w="412115" h="94614">
                  <a:moveTo>
                    <a:pt x="46337" y="33573"/>
                  </a:moveTo>
                  <a:lnTo>
                    <a:pt x="26963" y="33573"/>
                  </a:lnTo>
                  <a:lnTo>
                    <a:pt x="29432" y="32788"/>
                  </a:lnTo>
                  <a:lnTo>
                    <a:pt x="32631" y="29648"/>
                  </a:lnTo>
                  <a:lnTo>
                    <a:pt x="33435" y="27474"/>
                  </a:lnTo>
                  <a:lnTo>
                    <a:pt x="33435" y="22040"/>
                  </a:lnTo>
                  <a:lnTo>
                    <a:pt x="32653" y="19926"/>
                  </a:lnTo>
                  <a:lnTo>
                    <a:pt x="31090" y="18477"/>
                  </a:lnTo>
                  <a:lnTo>
                    <a:pt x="29528" y="16967"/>
                  </a:lnTo>
                  <a:lnTo>
                    <a:pt x="27036" y="16243"/>
                  </a:lnTo>
                  <a:lnTo>
                    <a:pt x="46159" y="16243"/>
                  </a:lnTo>
                  <a:lnTo>
                    <a:pt x="46864" y="17450"/>
                  </a:lnTo>
                  <a:lnTo>
                    <a:pt x="47786" y="20953"/>
                  </a:lnTo>
                  <a:lnTo>
                    <a:pt x="47669" y="29648"/>
                  </a:lnTo>
                  <a:lnTo>
                    <a:pt x="46467" y="33392"/>
                  </a:lnTo>
                  <a:lnTo>
                    <a:pt x="46337" y="33573"/>
                  </a:lnTo>
                  <a:close/>
                </a:path>
                <a:path w="412115" h="94614">
                  <a:moveTo>
                    <a:pt x="50218" y="70769"/>
                  </a:moveTo>
                  <a:lnTo>
                    <a:pt x="33501" y="70769"/>
                  </a:lnTo>
                  <a:lnTo>
                    <a:pt x="18994" y="45589"/>
                  </a:lnTo>
                  <a:lnTo>
                    <a:pt x="35169" y="45589"/>
                  </a:lnTo>
                  <a:lnTo>
                    <a:pt x="50218" y="70769"/>
                  </a:lnTo>
                  <a:close/>
                </a:path>
                <a:path w="412115" h="94614">
                  <a:moveTo>
                    <a:pt x="82974" y="71614"/>
                  </a:moveTo>
                  <a:lnTo>
                    <a:pt x="72846" y="71614"/>
                  </a:lnTo>
                  <a:lnTo>
                    <a:pt x="68276" y="70407"/>
                  </a:lnTo>
                  <a:lnTo>
                    <a:pt x="51006" y="49333"/>
                  </a:lnTo>
                  <a:lnTo>
                    <a:pt x="51006" y="38464"/>
                  </a:lnTo>
                  <a:lnTo>
                    <a:pt x="52207" y="33633"/>
                  </a:lnTo>
                  <a:lnTo>
                    <a:pt x="54610" y="29467"/>
                  </a:lnTo>
                  <a:lnTo>
                    <a:pt x="57013" y="25240"/>
                  </a:lnTo>
                  <a:lnTo>
                    <a:pt x="60293" y="21979"/>
                  </a:lnTo>
                  <a:lnTo>
                    <a:pt x="64451" y="19685"/>
                  </a:lnTo>
                  <a:lnTo>
                    <a:pt x="68607" y="17450"/>
                  </a:lnTo>
                  <a:lnTo>
                    <a:pt x="73236" y="16303"/>
                  </a:lnTo>
                  <a:lnTo>
                    <a:pt x="83423" y="16303"/>
                  </a:lnTo>
                  <a:lnTo>
                    <a:pt x="101802" y="29044"/>
                  </a:lnTo>
                  <a:lnTo>
                    <a:pt x="75809" y="29044"/>
                  </a:lnTo>
                  <a:lnTo>
                    <a:pt x="73664" y="29587"/>
                  </a:lnTo>
                  <a:lnTo>
                    <a:pt x="69743" y="31761"/>
                  </a:lnTo>
                  <a:lnTo>
                    <a:pt x="68180" y="33392"/>
                  </a:lnTo>
                  <a:lnTo>
                    <a:pt x="67016" y="35626"/>
                  </a:lnTo>
                  <a:lnTo>
                    <a:pt x="65851" y="37800"/>
                  </a:lnTo>
                  <a:lnTo>
                    <a:pt x="65269" y="40577"/>
                  </a:lnTo>
                  <a:lnTo>
                    <a:pt x="65269" y="48789"/>
                  </a:lnTo>
                  <a:lnTo>
                    <a:pt x="66463" y="52473"/>
                  </a:lnTo>
                  <a:lnTo>
                    <a:pt x="71254" y="57545"/>
                  </a:lnTo>
                  <a:lnTo>
                    <a:pt x="74261" y="58874"/>
                  </a:lnTo>
                  <a:lnTo>
                    <a:pt x="101636" y="58874"/>
                  </a:lnTo>
                  <a:lnTo>
                    <a:pt x="99477" y="62557"/>
                  </a:lnTo>
                  <a:lnTo>
                    <a:pt x="96116" y="65818"/>
                  </a:lnTo>
                  <a:lnTo>
                    <a:pt x="91871" y="68112"/>
                  </a:lnTo>
                  <a:lnTo>
                    <a:pt x="87640" y="70467"/>
                  </a:lnTo>
                  <a:lnTo>
                    <a:pt x="82974" y="71614"/>
                  </a:lnTo>
                  <a:close/>
                </a:path>
                <a:path w="412115" h="94614">
                  <a:moveTo>
                    <a:pt x="101636" y="58874"/>
                  </a:moveTo>
                  <a:lnTo>
                    <a:pt x="80202" y="58874"/>
                  </a:lnTo>
                  <a:lnTo>
                    <a:pt x="82384" y="58270"/>
                  </a:lnTo>
                  <a:lnTo>
                    <a:pt x="86453" y="56096"/>
                  </a:lnTo>
                  <a:lnTo>
                    <a:pt x="88104" y="54405"/>
                  </a:lnTo>
                  <a:lnTo>
                    <a:pt x="90655" y="49937"/>
                  </a:lnTo>
                  <a:lnTo>
                    <a:pt x="91296" y="47159"/>
                  </a:lnTo>
                  <a:lnTo>
                    <a:pt x="91296" y="40577"/>
                  </a:lnTo>
                  <a:lnTo>
                    <a:pt x="80482" y="29044"/>
                  </a:lnTo>
                  <a:lnTo>
                    <a:pt x="101802" y="29044"/>
                  </a:lnTo>
                  <a:lnTo>
                    <a:pt x="104460" y="33633"/>
                  </a:lnTo>
                  <a:lnTo>
                    <a:pt x="105669" y="38464"/>
                  </a:lnTo>
                  <a:lnTo>
                    <a:pt x="105669" y="49333"/>
                  </a:lnTo>
                  <a:lnTo>
                    <a:pt x="104431" y="54103"/>
                  </a:lnTo>
                  <a:lnTo>
                    <a:pt x="101636" y="58874"/>
                  </a:lnTo>
                  <a:close/>
                </a:path>
                <a:path w="412115" h="94614">
                  <a:moveTo>
                    <a:pt x="128814" y="70769"/>
                  </a:moveTo>
                  <a:lnTo>
                    <a:pt x="114728" y="70769"/>
                  </a:lnTo>
                  <a:lnTo>
                    <a:pt x="114728" y="0"/>
                  </a:lnTo>
                  <a:lnTo>
                    <a:pt x="128814" y="0"/>
                  </a:lnTo>
                  <a:lnTo>
                    <a:pt x="128814" y="70769"/>
                  </a:lnTo>
                  <a:close/>
                </a:path>
                <a:path w="412115" h="94614">
                  <a:moveTo>
                    <a:pt x="168499" y="71614"/>
                  </a:moveTo>
                  <a:lnTo>
                    <a:pt x="157132" y="71614"/>
                  </a:lnTo>
                  <a:lnTo>
                    <a:pt x="152540" y="70407"/>
                  </a:lnTo>
                  <a:lnTo>
                    <a:pt x="135454" y="38464"/>
                  </a:lnTo>
                  <a:lnTo>
                    <a:pt x="136575" y="33633"/>
                  </a:lnTo>
                  <a:lnTo>
                    <a:pt x="138815" y="29467"/>
                  </a:lnTo>
                  <a:lnTo>
                    <a:pt x="141056" y="25240"/>
                  </a:lnTo>
                  <a:lnTo>
                    <a:pt x="144211" y="21979"/>
                  </a:lnTo>
                  <a:lnTo>
                    <a:pt x="148280" y="19685"/>
                  </a:lnTo>
                  <a:lnTo>
                    <a:pt x="152363" y="17450"/>
                  </a:lnTo>
                  <a:lnTo>
                    <a:pt x="157014" y="16303"/>
                  </a:lnTo>
                  <a:lnTo>
                    <a:pt x="167260" y="16303"/>
                  </a:lnTo>
                  <a:lnTo>
                    <a:pt x="171764" y="17390"/>
                  </a:lnTo>
                  <a:lnTo>
                    <a:pt x="179739" y="21858"/>
                  </a:lnTo>
                  <a:lnTo>
                    <a:pt x="182842" y="24938"/>
                  </a:lnTo>
                  <a:lnTo>
                    <a:pt x="184922" y="28742"/>
                  </a:lnTo>
                  <a:lnTo>
                    <a:pt x="158688" y="28742"/>
                  </a:lnTo>
                  <a:lnTo>
                    <a:pt x="156056" y="29708"/>
                  </a:lnTo>
                  <a:lnTo>
                    <a:pt x="153874" y="31701"/>
                  </a:lnTo>
                  <a:lnTo>
                    <a:pt x="151693" y="33633"/>
                  </a:lnTo>
                  <a:lnTo>
                    <a:pt x="150476" y="35565"/>
                  </a:lnTo>
                  <a:lnTo>
                    <a:pt x="150226" y="37558"/>
                  </a:lnTo>
                  <a:lnTo>
                    <a:pt x="188393" y="37558"/>
                  </a:lnTo>
                  <a:lnTo>
                    <a:pt x="188393" y="44683"/>
                  </a:lnTo>
                  <a:lnTo>
                    <a:pt x="188172" y="46978"/>
                  </a:lnTo>
                  <a:lnTo>
                    <a:pt x="187730" y="49695"/>
                  </a:lnTo>
                  <a:lnTo>
                    <a:pt x="150049" y="49695"/>
                  </a:lnTo>
                  <a:lnTo>
                    <a:pt x="150196" y="51809"/>
                  </a:lnTo>
                  <a:lnTo>
                    <a:pt x="151420" y="53922"/>
                  </a:lnTo>
                  <a:lnTo>
                    <a:pt x="153719" y="56036"/>
                  </a:lnTo>
                  <a:lnTo>
                    <a:pt x="156019" y="58089"/>
                  </a:lnTo>
                  <a:lnTo>
                    <a:pt x="158857" y="59115"/>
                  </a:lnTo>
                  <a:lnTo>
                    <a:pt x="185323" y="59115"/>
                  </a:lnTo>
                  <a:lnTo>
                    <a:pt x="182334" y="63644"/>
                  </a:lnTo>
                  <a:lnTo>
                    <a:pt x="178044" y="66844"/>
                  </a:lnTo>
                  <a:lnTo>
                    <a:pt x="173769" y="69984"/>
                  </a:lnTo>
                  <a:lnTo>
                    <a:pt x="168499" y="71614"/>
                  </a:lnTo>
                  <a:close/>
                </a:path>
                <a:path w="412115" h="94614">
                  <a:moveTo>
                    <a:pt x="188393" y="37558"/>
                  </a:moveTo>
                  <a:lnTo>
                    <a:pt x="173820" y="37558"/>
                  </a:lnTo>
                  <a:lnTo>
                    <a:pt x="173756" y="35565"/>
                  </a:lnTo>
                  <a:lnTo>
                    <a:pt x="172641" y="33633"/>
                  </a:lnTo>
                  <a:lnTo>
                    <a:pt x="170371" y="31701"/>
                  </a:lnTo>
                  <a:lnTo>
                    <a:pt x="168100" y="29708"/>
                  </a:lnTo>
                  <a:lnTo>
                    <a:pt x="165233" y="28742"/>
                  </a:lnTo>
                  <a:lnTo>
                    <a:pt x="184922" y="28742"/>
                  </a:lnTo>
                  <a:lnTo>
                    <a:pt x="187280" y="32969"/>
                  </a:lnTo>
                  <a:lnTo>
                    <a:pt x="188393" y="37558"/>
                  </a:lnTo>
                  <a:close/>
                </a:path>
                <a:path w="412115" h="94614">
                  <a:moveTo>
                    <a:pt x="185323" y="59115"/>
                  </a:moveTo>
                  <a:lnTo>
                    <a:pt x="167010" y="59115"/>
                  </a:lnTo>
                  <a:lnTo>
                    <a:pt x="170540" y="56820"/>
                  </a:lnTo>
                  <a:lnTo>
                    <a:pt x="172825" y="52171"/>
                  </a:lnTo>
                  <a:lnTo>
                    <a:pt x="187730" y="52171"/>
                  </a:lnTo>
                  <a:lnTo>
                    <a:pt x="185563" y="58753"/>
                  </a:lnTo>
                  <a:lnTo>
                    <a:pt x="185323" y="59115"/>
                  </a:lnTo>
                  <a:close/>
                </a:path>
                <a:path w="412115" h="94614">
                  <a:moveTo>
                    <a:pt x="231466" y="70769"/>
                  </a:moveTo>
                  <a:lnTo>
                    <a:pt x="217379" y="70769"/>
                  </a:lnTo>
                  <a:lnTo>
                    <a:pt x="217379" y="4045"/>
                  </a:lnTo>
                  <a:lnTo>
                    <a:pt x="246127" y="4045"/>
                  </a:lnTo>
                  <a:lnTo>
                    <a:pt x="250523" y="4951"/>
                  </a:lnTo>
                  <a:lnTo>
                    <a:pt x="257830" y="8574"/>
                  </a:lnTo>
                  <a:lnTo>
                    <a:pt x="260577" y="11050"/>
                  </a:lnTo>
                  <a:lnTo>
                    <a:pt x="262401" y="14250"/>
                  </a:lnTo>
                  <a:lnTo>
                    <a:pt x="263570" y="16243"/>
                  </a:lnTo>
                  <a:lnTo>
                    <a:pt x="231466" y="16243"/>
                  </a:lnTo>
                  <a:lnTo>
                    <a:pt x="231466" y="33029"/>
                  </a:lnTo>
                  <a:lnTo>
                    <a:pt x="263523" y="33029"/>
                  </a:lnTo>
                  <a:lnTo>
                    <a:pt x="260982" y="37800"/>
                  </a:lnTo>
                  <a:lnTo>
                    <a:pt x="258325" y="40336"/>
                  </a:lnTo>
                  <a:lnTo>
                    <a:pt x="254684" y="42328"/>
                  </a:lnTo>
                  <a:lnTo>
                    <a:pt x="251061" y="44261"/>
                  </a:lnTo>
                  <a:lnTo>
                    <a:pt x="246496" y="45227"/>
                  </a:lnTo>
                  <a:lnTo>
                    <a:pt x="231466" y="45227"/>
                  </a:lnTo>
                  <a:lnTo>
                    <a:pt x="231466" y="70769"/>
                  </a:lnTo>
                  <a:close/>
                </a:path>
                <a:path w="412115" h="94614">
                  <a:moveTo>
                    <a:pt x="263523" y="33029"/>
                  </a:moveTo>
                  <a:lnTo>
                    <a:pt x="244431" y="33029"/>
                  </a:lnTo>
                  <a:lnTo>
                    <a:pt x="246924" y="32305"/>
                  </a:lnTo>
                  <a:lnTo>
                    <a:pt x="248470" y="30916"/>
                  </a:lnTo>
                  <a:lnTo>
                    <a:pt x="250034" y="29467"/>
                  </a:lnTo>
                  <a:lnTo>
                    <a:pt x="250813" y="27414"/>
                  </a:lnTo>
                  <a:lnTo>
                    <a:pt x="250813" y="19081"/>
                  </a:lnTo>
                  <a:lnTo>
                    <a:pt x="247540" y="16243"/>
                  </a:lnTo>
                  <a:lnTo>
                    <a:pt x="263570" y="16243"/>
                  </a:lnTo>
                  <a:lnTo>
                    <a:pt x="264242" y="17390"/>
                  </a:lnTo>
                  <a:lnTo>
                    <a:pt x="265166" y="20832"/>
                  </a:lnTo>
                  <a:lnTo>
                    <a:pt x="265166" y="28199"/>
                  </a:lnTo>
                  <a:lnTo>
                    <a:pt x="264327" y="31520"/>
                  </a:lnTo>
                  <a:lnTo>
                    <a:pt x="263523" y="33029"/>
                  </a:lnTo>
                  <a:close/>
                </a:path>
                <a:path w="412115" h="94614">
                  <a:moveTo>
                    <a:pt x="285811" y="70769"/>
                  </a:moveTo>
                  <a:lnTo>
                    <a:pt x="271724" y="70769"/>
                  </a:lnTo>
                  <a:lnTo>
                    <a:pt x="271724" y="0"/>
                  </a:lnTo>
                  <a:lnTo>
                    <a:pt x="285811" y="0"/>
                  </a:lnTo>
                  <a:lnTo>
                    <a:pt x="285811" y="70769"/>
                  </a:lnTo>
                  <a:close/>
                </a:path>
                <a:path w="412115" h="94614">
                  <a:moveTo>
                    <a:pt x="321854" y="71614"/>
                  </a:moveTo>
                  <a:lnTo>
                    <a:pt x="313057" y="71614"/>
                  </a:lnTo>
                  <a:lnTo>
                    <a:pt x="308806" y="70407"/>
                  </a:lnTo>
                  <a:lnTo>
                    <a:pt x="304947" y="67991"/>
                  </a:lnTo>
                  <a:lnTo>
                    <a:pt x="301083" y="65636"/>
                  </a:lnTo>
                  <a:lnTo>
                    <a:pt x="298033" y="62315"/>
                  </a:lnTo>
                  <a:lnTo>
                    <a:pt x="293565" y="53801"/>
                  </a:lnTo>
                  <a:lnTo>
                    <a:pt x="292608" y="49695"/>
                  </a:lnTo>
                  <a:lnTo>
                    <a:pt x="292566" y="37920"/>
                  </a:lnTo>
                  <a:lnTo>
                    <a:pt x="293565" y="33633"/>
                  </a:lnTo>
                  <a:lnTo>
                    <a:pt x="298033" y="25300"/>
                  </a:lnTo>
                  <a:lnTo>
                    <a:pt x="301101" y="22100"/>
                  </a:lnTo>
                  <a:lnTo>
                    <a:pt x="304989" y="19805"/>
                  </a:lnTo>
                  <a:lnTo>
                    <a:pt x="308896" y="17450"/>
                  </a:lnTo>
                  <a:lnTo>
                    <a:pt x="313195" y="16303"/>
                  </a:lnTo>
                  <a:lnTo>
                    <a:pt x="322114" y="16303"/>
                  </a:lnTo>
                  <a:lnTo>
                    <a:pt x="333714" y="21919"/>
                  </a:lnTo>
                  <a:lnTo>
                    <a:pt x="347469" y="21919"/>
                  </a:lnTo>
                  <a:lnTo>
                    <a:pt x="347469" y="29044"/>
                  </a:lnTo>
                  <a:lnTo>
                    <a:pt x="317718" y="29044"/>
                  </a:lnTo>
                  <a:lnTo>
                    <a:pt x="315550" y="29587"/>
                  </a:lnTo>
                  <a:lnTo>
                    <a:pt x="313434" y="30795"/>
                  </a:lnTo>
                  <a:lnTo>
                    <a:pt x="311541" y="31822"/>
                  </a:lnTo>
                  <a:lnTo>
                    <a:pt x="309911" y="33512"/>
                  </a:lnTo>
                  <a:lnTo>
                    <a:pt x="307423" y="37920"/>
                  </a:lnTo>
                  <a:lnTo>
                    <a:pt x="306801" y="40577"/>
                  </a:lnTo>
                  <a:lnTo>
                    <a:pt x="306844" y="47038"/>
                  </a:lnTo>
                  <a:lnTo>
                    <a:pt x="307429" y="49514"/>
                  </a:lnTo>
                  <a:lnTo>
                    <a:pt x="309935" y="54164"/>
                  </a:lnTo>
                  <a:lnTo>
                    <a:pt x="311577" y="55915"/>
                  </a:lnTo>
                  <a:lnTo>
                    <a:pt x="313612" y="57062"/>
                  </a:lnTo>
                  <a:lnTo>
                    <a:pt x="315647" y="58270"/>
                  </a:lnTo>
                  <a:lnTo>
                    <a:pt x="317791" y="58874"/>
                  </a:lnTo>
                  <a:lnTo>
                    <a:pt x="347469" y="58874"/>
                  </a:lnTo>
                  <a:lnTo>
                    <a:pt x="347469" y="65878"/>
                  </a:lnTo>
                  <a:lnTo>
                    <a:pt x="333714" y="65878"/>
                  </a:lnTo>
                  <a:lnTo>
                    <a:pt x="333677" y="66306"/>
                  </a:lnTo>
                  <a:lnTo>
                    <a:pt x="332162" y="67327"/>
                  </a:lnTo>
                  <a:lnTo>
                    <a:pt x="325586" y="70709"/>
                  </a:lnTo>
                  <a:lnTo>
                    <a:pt x="321854" y="71614"/>
                  </a:lnTo>
                  <a:close/>
                </a:path>
                <a:path w="412115" h="94614">
                  <a:moveTo>
                    <a:pt x="347469" y="21919"/>
                  </a:moveTo>
                  <a:lnTo>
                    <a:pt x="333714" y="21919"/>
                  </a:lnTo>
                  <a:lnTo>
                    <a:pt x="333297" y="17088"/>
                  </a:lnTo>
                  <a:lnTo>
                    <a:pt x="347469" y="17088"/>
                  </a:lnTo>
                  <a:lnTo>
                    <a:pt x="347469" y="21919"/>
                  </a:lnTo>
                  <a:close/>
                </a:path>
                <a:path w="412115" h="94614">
                  <a:moveTo>
                    <a:pt x="347469" y="58874"/>
                  </a:moveTo>
                  <a:lnTo>
                    <a:pt x="322362" y="58874"/>
                  </a:lnTo>
                  <a:lnTo>
                    <a:pt x="324517" y="58270"/>
                  </a:lnTo>
                  <a:lnTo>
                    <a:pt x="328509" y="55975"/>
                  </a:lnTo>
                  <a:lnTo>
                    <a:pt x="330139" y="54224"/>
                  </a:lnTo>
                  <a:lnTo>
                    <a:pt x="332663" y="49695"/>
                  </a:lnTo>
                  <a:lnTo>
                    <a:pt x="333297" y="47038"/>
                  </a:lnTo>
                  <a:lnTo>
                    <a:pt x="333254" y="40577"/>
                  </a:lnTo>
                  <a:lnTo>
                    <a:pt x="332663" y="38102"/>
                  </a:lnTo>
                  <a:lnTo>
                    <a:pt x="330139" y="33633"/>
                  </a:lnTo>
                  <a:lnTo>
                    <a:pt x="328509" y="31942"/>
                  </a:lnTo>
                  <a:lnTo>
                    <a:pt x="326405" y="30735"/>
                  </a:lnTo>
                  <a:lnTo>
                    <a:pt x="324517" y="29587"/>
                  </a:lnTo>
                  <a:lnTo>
                    <a:pt x="322362" y="29044"/>
                  </a:lnTo>
                  <a:lnTo>
                    <a:pt x="347469" y="29044"/>
                  </a:lnTo>
                  <a:lnTo>
                    <a:pt x="347469" y="58874"/>
                  </a:lnTo>
                  <a:close/>
                </a:path>
                <a:path w="412115" h="94614">
                  <a:moveTo>
                    <a:pt x="347469" y="70769"/>
                  </a:moveTo>
                  <a:lnTo>
                    <a:pt x="333297" y="70769"/>
                  </a:lnTo>
                  <a:lnTo>
                    <a:pt x="333714" y="65878"/>
                  </a:lnTo>
                  <a:lnTo>
                    <a:pt x="347469" y="65878"/>
                  </a:lnTo>
                  <a:lnTo>
                    <a:pt x="347469" y="70769"/>
                  </a:lnTo>
                  <a:close/>
                </a:path>
                <a:path w="412115" h="94614">
                  <a:moveTo>
                    <a:pt x="379750" y="94258"/>
                  </a:moveTo>
                  <a:lnTo>
                    <a:pt x="364974" y="94258"/>
                  </a:lnTo>
                  <a:lnTo>
                    <a:pt x="375922" y="68052"/>
                  </a:lnTo>
                  <a:lnTo>
                    <a:pt x="355512" y="17088"/>
                  </a:lnTo>
                  <a:lnTo>
                    <a:pt x="371103" y="17088"/>
                  </a:lnTo>
                  <a:lnTo>
                    <a:pt x="383862" y="51688"/>
                  </a:lnTo>
                  <a:lnTo>
                    <a:pt x="397511" y="51688"/>
                  </a:lnTo>
                  <a:lnTo>
                    <a:pt x="379750" y="94258"/>
                  </a:lnTo>
                  <a:close/>
                </a:path>
                <a:path w="412115" h="94614">
                  <a:moveTo>
                    <a:pt x="397511" y="51688"/>
                  </a:moveTo>
                  <a:lnTo>
                    <a:pt x="383862" y="51688"/>
                  </a:lnTo>
                  <a:lnTo>
                    <a:pt x="397129" y="17088"/>
                  </a:lnTo>
                  <a:lnTo>
                    <a:pt x="411947" y="17088"/>
                  </a:lnTo>
                  <a:lnTo>
                    <a:pt x="397511" y="5168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0" name="object 30"/>
          <p:cNvSpPr txBox="1"/>
          <p:nvPr/>
        </p:nvSpPr>
        <p:spPr>
          <a:xfrm>
            <a:off x="747471" y="5457356"/>
            <a:ext cx="901700" cy="3702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50" spc="-35" b="1">
                <a:solidFill>
                  <a:srgbClr val="FFFFFF"/>
                </a:solidFill>
                <a:latin typeface="Verdana"/>
                <a:cs typeface="Verdana"/>
              </a:rPr>
              <a:t>PREET</a:t>
            </a:r>
            <a:r>
              <a:rPr dirty="0" sz="1050" spc="-155" b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050" spc="-65" b="1">
                <a:solidFill>
                  <a:srgbClr val="FFFFFF"/>
                </a:solidFill>
                <a:latin typeface="Verdana"/>
                <a:cs typeface="Verdana"/>
              </a:rPr>
              <a:t>KAUR</a:t>
            </a:r>
            <a:endParaRPr sz="105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610"/>
              </a:spcBef>
            </a:pPr>
            <a:r>
              <a:rPr dirty="0" sz="700" spc="20">
                <a:latin typeface="Arimo"/>
                <a:cs typeface="Arimo"/>
              </a:rPr>
              <a:t>Role</a:t>
            </a:r>
            <a:r>
              <a:rPr dirty="0" sz="700" spc="-25">
                <a:latin typeface="Arimo"/>
                <a:cs typeface="Arimo"/>
              </a:rPr>
              <a:t> </a:t>
            </a:r>
            <a:r>
              <a:rPr dirty="0" sz="700" spc="45">
                <a:latin typeface="Arimo"/>
                <a:cs typeface="Arimo"/>
              </a:rPr>
              <a:t>Play</a:t>
            </a:r>
            <a:endParaRPr sz="700">
              <a:latin typeface="Arimo"/>
              <a:cs typeface="Arimo"/>
            </a:endParaRPr>
          </a:p>
        </p:txBody>
      </p:sp>
      <p:grpSp>
        <p:nvGrpSpPr>
          <p:cNvPr id="31" name="object 31"/>
          <p:cNvGrpSpPr/>
          <p:nvPr/>
        </p:nvGrpSpPr>
        <p:grpSpPr>
          <a:xfrm>
            <a:off x="2861521" y="3652509"/>
            <a:ext cx="4555490" cy="2415540"/>
            <a:chOff x="2861521" y="3652509"/>
            <a:chExt cx="4555490" cy="2415540"/>
          </a:xfrm>
        </p:grpSpPr>
        <p:sp>
          <p:nvSpPr>
            <p:cNvPr id="32" name="object 32"/>
            <p:cNvSpPr/>
            <p:nvPr/>
          </p:nvSpPr>
          <p:spPr>
            <a:xfrm>
              <a:off x="2861521" y="3652509"/>
              <a:ext cx="4555289" cy="2415378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2861521" y="3652509"/>
              <a:ext cx="4554855" cy="2415540"/>
            </a:xfrm>
            <a:custGeom>
              <a:avLst/>
              <a:gdLst/>
              <a:ahLst/>
              <a:cxnLst/>
              <a:rect l="l" t="t" r="r" b="b"/>
              <a:pathLst>
                <a:path w="4554855" h="2415540">
                  <a:moveTo>
                    <a:pt x="0" y="0"/>
                  </a:moveTo>
                  <a:lnTo>
                    <a:pt x="4554262" y="0"/>
                  </a:lnTo>
                  <a:lnTo>
                    <a:pt x="4554262" y="2415344"/>
                  </a:lnTo>
                  <a:lnTo>
                    <a:pt x="0" y="24153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A2940">
                <a:alpha val="97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3088416" y="5722641"/>
              <a:ext cx="641137" cy="98123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5" name="object 35"/>
          <p:cNvSpPr txBox="1"/>
          <p:nvPr/>
        </p:nvSpPr>
        <p:spPr>
          <a:xfrm>
            <a:off x="3072240" y="5457356"/>
            <a:ext cx="1153795" cy="3702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50" spc="-30" b="1">
                <a:solidFill>
                  <a:srgbClr val="FFFFFF"/>
                </a:solidFill>
                <a:latin typeface="Verdana"/>
                <a:cs typeface="Verdana"/>
              </a:rPr>
              <a:t>RABEENA</a:t>
            </a:r>
            <a:r>
              <a:rPr dirty="0" sz="1050" spc="-155" b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050" spc="-45" b="1">
                <a:solidFill>
                  <a:srgbClr val="FFFFFF"/>
                </a:solidFill>
                <a:latin typeface="Verdana"/>
                <a:cs typeface="Verdana"/>
              </a:rPr>
              <a:t>KHAN</a:t>
            </a:r>
            <a:endParaRPr sz="105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610"/>
              </a:spcBef>
            </a:pPr>
            <a:r>
              <a:rPr dirty="0" sz="700" spc="100">
                <a:latin typeface="Arimo"/>
                <a:cs typeface="Arimo"/>
              </a:rPr>
              <a:t>dating</a:t>
            </a:r>
            <a:r>
              <a:rPr dirty="0" sz="700" spc="30">
                <a:latin typeface="Arimo"/>
                <a:cs typeface="Arimo"/>
              </a:rPr>
              <a:t> </a:t>
            </a:r>
            <a:r>
              <a:rPr dirty="0" sz="700" spc="65">
                <a:latin typeface="Arimo"/>
                <a:cs typeface="Arimo"/>
              </a:rPr>
              <a:t>escort</a:t>
            </a:r>
            <a:endParaRPr sz="700">
              <a:latin typeface="Arimo"/>
              <a:cs typeface="Arimo"/>
            </a:endParaRPr>
          </a:p>
        </p:txBody>
      </p:sp>
      <p:grpSp>
        <p:nvGrpSpPr>
          <p:cNvPr id="36" name="object 36"/>
          <p:cNvGrpSpPr/>
          <p:nvPr/>
        </p:nvGrpSpPr>
        <p:grpSpPr>
          <a:xfrm>
            <a:off x="2354299" y="6611364"/>
            <a:ext cx="3079750" cy="2579370"/>
            <a:chOff x="2354299" y="6611364"/>
            <a:chExt cx="3079750" cy="2579370"/>
          </a:xfrm>
        </p:grpSpPr>
        <p:sp>
          <p:nvSpPr>
            <p:cNvPr id="37" name="object 37"/>
            <p:cNvSpPr/>
            <p:nvPr/>
          </p:nvSpPr>
          <p:spPr>
            <a:xfrm>
              <a:off x="2354299" y="6611364"/>
              <a:ext cx="3079577" cy="1642436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3034816" y="9111309"/>
              <a:ext cx="1031026" cy="79223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9" name="object 39"/>
          <p:cNvSpPr txBox="1"/>
          <p:nvPr/>
        </p:nvSpPr>
        <p:spPr>
          <a:xfrm>
            <a:off x="2338579" y="8228964"/>
            <a:ext cx="2999105" cy="150050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400" spc="-30" b="1">
                <a:solidFill>
                  <a:srgbClr val="FFFFFF"/>
                </a:solidFill>
                <a:latin typeface="Verdana"/>
                <a:cs typeface="Verdana"/>
              </a:rPr>
              <a:t>Wecome </a:t>
            </a:r>
            <a:r>
              <a:rPr dirty="0" sz="1400" spc="-120" b="1">
                <a:solidFill>
                  <a:srgbClr val="FFFFFF"/>
                </a:solidFill>
                <a:latin typeface="Verdana"/>
                <a:cs typeface="Verdana"/>
              </a:rPr>
              <a:t>To </a:t>
            </a:r>
            <a:r>
              <a:rPr dirty="0" sz="1400" spc="-55" b="1">
                <a:solidFill>
                  <a:srgbClr val="FFFFFF"/>
                </a:solidFill>
                <a:latin typeface="Verdana"/>
                <a:cs typeface="Verdana"/>
              </a:rPr>
              <a:t>Our </a:t>
            </a:r>
            <a:r>
              <a:rPr dirty="0" sz="1400" spc="-45" b="1">
                <a:solidFill>
                  <a:srgbClr val="FFFFFF"/>
                </a:solidFill>
                <a:latin typeface="Verdana"/>
                <a:cs typeface="Verdana"/>
              </a:rPr>
              <a:t>Mansi</a:t>
            </a:r>
            <a:r>
              <a:rPr dirty="0" sz="1400" spc="-195" b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400" spc="-30" b="1">
                <a:solidFill>
                  <a:srgbClr val="FFFFFF"/>
                </a:solidFill>
                <a:latin typeface="Verdana"/>
                <a:cs typeface="Verdana"/>
              </a:rPr>
              <a:t>Agency</a:t>
            </a:r>
            <a:endParaRPr sz="1400">
              <a:latin typeface="Verdana"/>
              <a:cs typeface="Verdana"/>
            </a:endParaRPr>
          </a:p>
          <a:p>
            <a:pPr marL="12700" marR="5080">
              <a:lnSpc>
                <a:spcPct val="147900"/>
              </a:lnSpc>
              <a:spcBef>
                <a:spcPts val="585"/>
              </a:spcBef>
            </a:pPr>
            <a:r>
              <a:rPr dirty="0" sz="750" spc="40">
                <a:solidFill>
                  <a:srgbClr val="FFFFFF"/>
                </a:solidFill>
                <a:latin typeface="Arimo"/>
                <a:cs typeface="Arimo"/>
              </a:rPr>
              <a:t>The</a:t>
            </a:r>
            <a:r>
              <a:rPr dirty="0" sz="750" spc="-2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few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Manali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0">
                <a:solidFill>
                  <a:srgbClr val="FFFFFF"/>
                </a:solidFill>
                <a:latin typeface="Arimo"/>
                <a:cs typeface="Arimo"/>
              </a:rPr>
              <a:t>accompanies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do</a:t>
            </a:r>
            <a:r>
              <a:rPr dirty="0" sz="750" spc="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have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incredible</a:t>
            </a:r>
            <a:r>
              <a:rPr dirty="0" sz="750" spc="-2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information 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with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respect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to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every single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strategies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and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expressions 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required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for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tempting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energetic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men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having extraordinary 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fixations.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0">
                <a:solidFill>
                  <a:srgbClr val="FFFFFF"/>
                </a:solidFill>
                <a:latin typeface="Arimo"/>
                <a:cs typeface="Arimo"/>
              </a:rPr>
              <a:t>The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latin typeface="Arimo"/>
                <a:cs typeface="Arimo"/>
                <a:hlinkClick r:id="rId13"/>
              </a:rPr>
              <a:t>Manali</a:t>
            </a:r>
            <a:r>
              <a:rPr dirty="0" sz="750" spc="-30">
                <a:latin typeface="Arimo"/>
                <a:cs typeface="Arimo"/>
                <a:hlinkClick r:id="rId13"/>
              </a:rPr>
              <a:t> </a:t>
            </a:r>
            <a:r>
              <a:rPr dirty="0" sz="750" spc="35">
                <a:latin typeface="Arimo"/>
                <a:cs typeface="Arimo"/>
                <a:hlinkClick r:id="rId13"/>
              </a:rPr>
              <a:t>Escort</a:t>
            </a:r>
            <a:r>
              <a:rPr dirty="0" sz="750" spc="30">
                <a:latin typeface="Arimo"/>
                <a:cs typeface="Arimo"/>
                <a:hlinkClick r:id="rId13"/>
              </a:rPr>
              <a:t> </a:t>
            </a:r>
            <a:r>
              <a:rPr dirty="0" sz="750" spc="40">
                <a:latin typeface="Arimo"/>
                <a:cs typeface="Arimo"/>
                <a:hlinkClick r:id="rId13"/>
              </a:rPr>
              <a:t>Service</a:t>
            </a:r>
            <a:r>
              <a:rPr dirty="0" sz="750" spc="-15">
                <a:latin typeface="Arimo"/>
                <a:cs typeface="Arimo"/>
                <a:hlinkClick r:id="rId13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offices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have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thrived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very 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well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these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days with </a:t>
            </a:r>
            <a:r>
              <a:rPr dirty="0" sz="750" spc="95">
                <a:solidFill>
                  <a:srgbClr val="FFFFFF"/>
                </a:solidFill>
                <a:latin typeface="Arimo"/>
                <a:cs typeface="Arimo"/>
              </a:rPr>
              <a:t>a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few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first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rate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men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profiting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their 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administration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100">
                <a:solidFill>
                  <a:srgbClr val="FFFFFF"/>
                </a:solidFill>
                <a:latin typeface="Arimo"/>
                <a:cs typeface="Arimo"/>
              </a:rPr>
              <a:t>both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on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0">
                <a:solidFill>
                  <a:srgbClr val="FFFFFF"/>
                </a:solidFill>
                <a:latin typeface="Arimo"/>
                <a:cs typeface="Arimo"/>
              </a:rPr>
              <a:t>account</a:t>
            </a:r>
            <a:r>
              <a:rPr dirty="0" sz="750" spc="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of</a:t>
            </a:r>
            <a:r>
              <a:rPr dirty="0" sz="750" spc="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in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call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and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out</a:t>
            </a:r>
            <a:r>
              <a:rPr dirty="0" sz="750" spc="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call</a:t>
            </a:r>
            <a:endParaRPr sz="750">
              <a:latin typeface="Arimo"/>
              <a:cs typeface="Arimo"/>
            </a:endParaRPr>
          </a:p>
          <a:p>
            <a:pPr marL="12700">
              <a:lnSpc>
                <a:spcPct val="100000"/>
              </a:lnSpc>
              <a:spcBef>
                <a:spcPts val="430"/>
              </a:spcBef>
            </a:pP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purposes.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30">
                <a:solidFill>
                  <a:srgbClr val="FFFFFF"/>
                </a:solidFill>
                <a:latin typeface="Arimo"/>
                <a:cs typeface="Arimo"/>
              </a:rPr>
              <a:t>A</a:t>
            </a:r>
            <a:r>
              <a:rPr dirty="0" sz="750" spc="-2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Manali</a:t>
            </a:r>
            <a:r>
              <a:rPr dirty="0" sz="750" spc="-2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escort</a:t>
            </a:r>
            <a:r>
              <a:rPr dirty="0" sz="750" spc="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young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lady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can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be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accessible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for</a:t>
            </a:r>
            <a:endParaRPr sz="750">
              <a:latin typeface="Arimo"/>
              <a:cs typeface="Arim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55601" y="355599"/>
            <a:ext cx="7061834" cy="9347835"/>
            <a:chOff x="355601" y="355599"/>
            <a:chExt cx="7061834" cy="9347835"/>
          </a:xfrm>
        </p:grpSpPr>
        <p:sp>
          <p:nvSpPr>
            <p:cNvPr id="3" name="object 3"/>
            <p:cNvSpPr/>
            <p:nvPr/>
          </p:nvSpPr>
          <p:spPr>
            <a:xfrm>
              <a:off x="355601" y="355599"/>
              <a:ext cx="7061834" cy="9347835"/>
            </a:xfrm>
            <a:custGeom>
              <a:avLst/>
              <a:gdLst/>
              <a:ahLst/>
              <a:cxnLst/>
              <a:rect l="l" t="t" r="r" b="b"/>
              <a:pathLst>
                <a:path w="7061834" h="9347835">
                  <a:moveTo>
                    <a:pt x="0" y="9347210"/>
                  </a:moveTo>
                  <a:lnTo>
                    <a:pt x="0" y="0"/>
                  </a:lnTo>
                  <a:lnTo>
                    <a:pt x="7061210" y="0"/>
                  </a:lnTo>
                  <a:lnTo>
                    <a:pt x="7061210" y="9347210"/>
                  </a:lnTo>
                  <a:lnTo>
                    <a:pt x="0" y="9347210"/>
                  </a:lnTo>
                  <a:close/>
                </a:path>
              </a:pathLst>
            </a:custGeom>
            <a:solidFill>
              <a:srgbClr val="37014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2744974" y="947435"/>
              <a:ext cx="701911" cy="79223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3306542" y="2565716"/>
              <a:ext cx="650609" cy="7922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 txBox="1"/>
          <p:nvPr/>
        </p:nvSpPr>
        <p:spPr>
          <a:xfrm>
            <a:off x="2338579" y="356139"/>
            <a:ext cx="3107690" cy="63779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128905">
              <a:lnSpc>
                <a:spcPct val="147900"/>
              </a:lnSpc>
              <a:spcBef>
                <a:spcPts val="95"/>
              </a:spcBef>
            </a:pPr>
            <a:r>
              <a:rPr dirty="0" sz="750" spc="100">
                <a:solidFill>
                  <a:srgbClr val="FFFFFF"/>
                </a:solidFill>
                <a:latin typeface="Arimo"/>
                <a:cs typeface="Arimo"/>
              </a:rPr>
              <a:t>both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in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call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and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out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call benefits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and </a:t>
            </a:r>
            <a:r>
              <a:rPr dirty="0" sz="750" spc="35">
                <a:solidFill>
                  <a:srgbClr val="FFFFFF"/>
                </a:solidFill>
                <a:latin typeface="Arimo"/>
                <a:cs typeface="Arimo"/>
              </a:rPr>
              <a:t>will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offer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every single 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assistance with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the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equivalent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measure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of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commitment, 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indicating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extreme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demonstrable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25">
                <a:solidFill>
                  <a:srgbClr val="FFFFFF"/>
                </a:solidFill>
                <a:latin typeface="Arimo"/>
                <a:cs typeface="Arimo"/>
              </a:rPr>
              <a:t>skill.This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25">
                <a:solidFill>
                  <a:srgbClr val="FFFFFF"/>
                </a:solidFill>
                <a:latin typeface="Arimo"/>
                <a:cs typeface="Arimo"/>
              </a:rPr>
              <a:t>is</a:t>
            </a:r>
            <a:r>
              <a:rPr dirty="0" sz="750" spc="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one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reason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the 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various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latin typeface="Arimo"/>
                <a:cs typeface="Arimo"/>
                <a:hlinkClick r:id="rId4"/>
              </a:rPr>
              <a:t>Manali</a:t>
            </a:r>
            <a:r>
              <a:rPr dirty="0" sz="750" spc="-30">
                <a:latin typeface="Arimo"/>
                <a:cs typeface="Arimo"/>
                <a:hlinkClick r:id="rId4"/>
              </a:rPr>
              <a:t> </a:t>
            </a:r>
            <a:r>
              <a:rPr dirty="0" sz="750" spc="40">
                <a:latin typeface="Arimo"/>
                <a:cs typeface="Arimo"/>
                <a:hlinkClick r:id="rId4"/>
              </a:rPr>
              <a:t>Escorts</a:t>
            </a:r>
            <a:r>
              <a:rPr dirty="0" sz="750" spc="5">
                <a:latin typeface="Arimo"/>
                <a:cs typeface="Arimo"/>
                <a:hlinkClick r:id="rId4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have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figured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out</a:t>
            </a:r>
            <a:r>
              <a:rPr dirty="0" sz="750" spc="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0">
                <a:solidFill>
                  <a:srgbClr val="FFFFFF"/>
                </a:solidFill>
                <a:latin typeface="Arimo"/>
                <a:cs typeface="Arimo"/>
              </a:rPr>
              <a:t>how</a:t>
            </a:r>
            <a:r>
              <a:rPr dirty="0" sz="750" spc="-2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to</a:t>
            </a:r>
            <a:r>
              <a:rPr dirty="0" sz="750" spc="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remain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in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the 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spotlight for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long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and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this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had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truly </a:t>
            </a:r>
            <a:r>
              <a:rPr dirty="0" sz="750" spc="95">
                <a:solidFill>
                  <a:srgbClr val="FFFFFF"/>
                </a:solidFill>
                <a:latin typeface="Arimo"/>
                <a:cs typeface="Arimo"/>
              </a:rPr>
              <a:t>made them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one of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the 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most</a:t>
            </a:r>
            <a:r>
              <a:rPr dirty="0" sz="750" spc="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discussed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escort</a:t>
            </a:r>
            <a:r>
              <a:rPr dirty="0" sz="750" spc="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divas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30">
                <a:solidFill>
                  <a:srgbClr val="FFFFFF"/>
                </a:solidFill>
                <a:latin typeface="Arimo"/>
                <a:cs typeface="Arimo"/>
              </a:rPr>
              <a:t>ever.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These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escort</a:t>
            </a:r>
            <a:r>
              <a:rPr dirty="0" sz="750" spc="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women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are 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either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from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proficient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foundations,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for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example,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airhostess 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and</a:t>
            </a:r>
            <a:r>
              <a:rPr dirty="0" sz="750" spc="-2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perfect</a:t>
            </a:r>
            <a:r>
              <a:rPr dirty="0" sz="750" spc="2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slope</a:t>
            </a:r>
            <a:r>
              <a:rPr dirty="0" sz="750" spc="-2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models</a:t>
            </a:r>
            <a:r>
              <a:rPr dirty="0" sz="750" spc="-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or</a:t>
            </a:r>
            <a:r>
              <a:rPr dirty="0" sz="750" spc="-2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they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are</a:t>
            </a:r>
            <a:r>
              <a:rPr dirty="0" sz="750" spc="-2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the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bewitching</a:t>
            </a:r>
            <a:r>
              <a:rPr dirty="0" sz="750" spc="-2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school  young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ladies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and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occupied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housewives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parading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their 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benefits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and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bends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with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all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wonder</a:t>
            </a:r>
            <a:r>
              <a:rPr dirty="0" sz="750" spc="-2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and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energy.</a:t>
            </a:r>
            <a:endParaRPr sz="750">
              <a:latin typeface="Arimo"/>
              <a:cs typeface="Arimo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000">
              <a:latin typeface="Arimo"/>
              <a:cs typeface="Arimo"/>
            </a:endParaRPr>
          </a:p>
          <a:p>
            <a:pPr marL="12700">
              <a:lnSpc>
                <a:spcPct val="100000"/>
              </a:lnSpc>
            </a:pP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Support</a:t>
            </a:r>
            <a:r>
              <a:rPr dirty="0" sz="750" spc="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of</a:t>
            </a:r>
            <a:r>
              <a:rPr dirty="0" sz="750" spc="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realness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and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severe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adherence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to</a:t>
            </a:r>
            <a:r>
              <a:rPr dirty="0" sz="750" spc="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terms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and</a:t>
            </a:r>
            <a:endParaRPr sz="750">
              <a:latin typeface="Arimo"/>
              <a:cs typeface="Arimo"/>
            </a:endParaRPr>
          </a:p>
          <a:p>
            <a:pPr marL="12700" marR="78740">
              <a:lnSpc>
                <a:spcPct val="147900"/>
              </a:lnSpc>
            </a:pP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conditions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are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basic for such charming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women.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You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can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be 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sure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that</a:t>
            </a:r>
            <a:r>
              <a:rPr dirty="0" sz="750" spc="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5">
                <a:solidFill>
                  <a:srgbClr val="FFFFFF"/>
                </a:solidFill>
                <a:latin typeface="Arimo"/>
                <a:cs typeface="Arimo"/>
              </a:rPr>
              <a:t>a</a:t>
            </a:r>
            <a:r>
              <a:rPr dirty="0" sz="750" spc="-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friendly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35">
                <a:latin typeface="Arimo"/>
                <a:cs typeface="Arimo"/>
                <a:hlinkClick r:id="rId4"/>
              </a:rPr>
              <a:t>Escort </a:t>
            </a:r>
            <a:r>
              <a:rPr dirty="0" sz="750" spc="55">
                <a:latin typeface="Arimo"/>
                <a:cs typeface="Arimo"/>
                <a:hlinkClick r:id="rId4"/>
              </a:rPr>
              <a:t>Manali</a:t>
            </a:r>
            <a:r>
              <a:rPr dirty="0" sz="750" spc="-20">
                <a:latin typeface="Arimo"/>
                <a:cs typeface="Arimo"/>
                <a:hlinkClick r:id="rId4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won't</a:t>
            </a:r>
            <a:r>
              <a:rPr dirty="0" sz="750" spc="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share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or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disclose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your 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own</a:t>
            </a:r>
            <a:r>
              <a:rPr dirty="0" sz="750" spc="-4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0">
                <a:solidFill>
                  <a:srgbClr val="FFFFFF"/>
                </a:solidFill>
                <a:latin typeface="Arimo"/>
                <a:cs typeface="Arimo"/>
              </a:rPr>
              <a:t>data.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25">
                <a:solidFill>
                  <a:srgbClr val="FFFFFF"/>
                </a:solidFill>
                <a:latin typeface="Arimo"/>
                <a:cs typeface="Arimo"/>
              </a:rPr>
              <a:t>In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any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case,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an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early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reserving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of</a:t>
            </a:r>
            <a:r>
              <a:rPr dirty="0" sz="750" spc="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their</a:t>
            </a:r>
            <a:endParaRPr sz="750">
              <a:latin typeface="Arimo"/>
              <a:cs typeface="Arimo"/>
            </a:endParaRPr>
          </a:p>
          <a:p>
            <a:pPr marL="12700">
              <a:lnSpc>
                <a:spcPct val="100000"/>
              </a:lnSpc>
              <a:spcBef>
                <a:spcPts val="430"/>
              </a:spcBef>
            </a:pP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administrations</a:t>
            </a:r>
            <a:r>
              <a:rPr dirty="0" sz="750" spc="-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25">
                <a:solidFill>
                  <a:srgbClr val="FFFFFF"/>
                </a:solidFill>
                <a:latin typeface="Arimo"/>
                <a:cs typeface="Arimo"/>
              </a:rPr>
              <a:t>is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suggested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so</a:t>
            </a:r>
            <a:r>
              <a:rPr dirty="0" sz="750" spc="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you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can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dodge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future</a:t>
            </a:r>
            <a:endParaRPr sz="750">
              <a:latin typeface="Arimo"/>
              <a:cs typeface="Arimo"/>
            </a:endParaRPr>
          </a:p>
          <a:p>
            <a:pPr marL="12700" marR="149860">
              <a:lnSpc>
                <a:spcPct val="147900"/>
              </a:lnSpc>
            </a:pP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frustrations.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0">
                <a:solidFill>
                  <a:srgbClr val="FFFFFF"/>
                </a:solidFill>
                <a:latin typeface="Arimo"/>
                <a:cs typeface="Arimo"/>
              </a:rPr>
              <a:t>The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administrations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rates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depend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on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an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hourly 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premise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that</a:t>
            </a:r>
            <a:r>
              <a:rPr dirty="0" sz="750" spc="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you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should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consider.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20">
                <a:solidFill>
                  <a:srgbClr val="FFFFFF"/>
                </a:solidFill>
                <a:latin typeface="Arimo"/>
                <a:cs typeface="Arimo"/>
              </a:rPr>
              <a:t>For</a:t>
            </a:r>
            <a:r>
              <a:rPr dirty="0" sz="750" spc="-2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acquiring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30">
                <a:solidFill>
                  <a:srgbClr val="FFFFFF"/>
                </a:solidFill>
                <a:latin typeface="Arimo"/>
                <a:cs typeface="Arimo"/>
              </a:rPr>
              <a:t>Services,</a:t>
            </a:r>
            <a:endParaRPr sz="750">
              <a:latin typeface="Arimo"/>
              <a:cs typeface="Arimo"/>
            </a:endParaRPr>
          </a:p>
          <a:p>
            <a:pPr marL="12700" marR="17145">
              <a:lnSpc>
                <a:spcPct val="147900"/>
              </a:lnSpc>
            </a:pP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topping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off</a:t>
            </a:r>
            <a:r>
              <a:rPr dirty="0" sz="750" spc="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an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itemized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structure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25">
                <a:solidFill>
                  <a:srgbClr val="FFFFFF"/>
                </a:solidFill>
                <a:latin typeface="Arimo"/>
                <a:cs typeface="Arimo"/>
              </a:rPr>
              <a:t>is</a:t>
            </a:r>
            <a:r>
              <a:rPr dirty="0" sz="750" spc="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required.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Given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105">
                <a:solidFill>
                  <a:srgbClr val="FFFFFF"/>
                </a:solidFill>
                <a:latin typeface="Arimo"/>
                <a:cs typeface="Arimo"/>
              </a:rPr>
              <a:t>data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from 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your</a:t>
            </a:r>
            <a:r>
              <a:rPr dirty="0" sz="750" spc="-2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side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35">
                <a:solidFill>
                  <a:srgbClr val="FFFFFF"/>
                </a:solidFill>
                <a:latin typeface="Arimo"/>
                <a:cs typeface="Arimo"/>
              </a:rPr>
              <a:t>will</a:t>
            </a:r>
            <a:r>
              <a:rPr dirty="0" sz="750" spc="-2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be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private,</a:t>
            </a:r>
            <a:r>
              <a:rPr dirty="0" sz="750" spc="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and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the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subtleties</a:t>
            </a:r>
            <a:r>
              <a:rPr dirty="0" sz="750" spc="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must</a:t>
            </a:r>
            <a:r>
              <a:rPr dirty="0" sz="750" spc="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be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precise.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20">
                <a:solidFill>
                  <a:srgbClr val="FFFFFF"/>
                </a:solidFill>
                <a:latin typeface="Arimo"/>
                <a:cs typeface="Arimo"/>
              </a:rPr>
              <a:t>By 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following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some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basic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advances,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the booking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cycle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gets 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simpler.</a:t>
            </a:r>
            <a:endParaRPr sz="750">
              <a:latin typeface="Arimo"/>
              <a:cs typeface="Arimo"/>
            </a:endParaRPr>
          </a:p>
          <a:p>
            <a:pPr marL="12700" marR="5080">
              <a:lnSpc>
                <a:spcPct val="147900"/>
              </a:lnSpc>
            </a:pPr>
            <a:r>
              <a:rPr dirty="0" sz="750" spc="40">
                <a:solidFill>
                  <a:srgbClr val="FFFFFF"/>
                </a:solidFill>
                <a:latin typeface="Arimo"/>
                <a:cs typeface="Arimo"/>
              </a:rPr>
              <a:t>The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thanks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they get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from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their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customers </a:t>
            </a:r>
            <a:r>
              <a:rPr dirty="0" sz="750" spc="80">
                <a:solidFill>
                  <a:srgbClr val="FFFFFF"/>
                </a:solidFill>
                <a:latin typeface="Arimo"/>
                <a:cs typeface="Arimo"/>
              </a:rPr>
              <a:t>now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and </a:t>
            </a:r>
            <a:r>
              <a:rPr dirty="0" sz="750" spc="80">
                <a:solidFill>
                  <a:srgbClr val="FFFFFF"/>
                </a:solidFill>
                <a:latin typeface="Arimo"/>
                <a:cs typeface="Arimo"/>
              </a:rPr>
              <a:t>again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are 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something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that</a:t>
            </a:r>
            <a:r>
              <a:rPr dirty="0" sz="750" spc="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0">
                <a:solidFill>
                  <a:srgbClr val="FFFFFF"/>
                </a:solidFill>
                <a:latin typeface="Arimo"/>
                <a:cs typeface="Arimo"/>
              </a:rPr>
              <a:t>prop</a:t>
            </a:r>
            <a:r>
              <a:rPr dirty="0" sz="750" spc="-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5">
                <a:solidFill>
                  <a:srgbClr val="FFFFFF"/>
                </a:solidFill>
                <a:latin typeface="Arimo"/>
                <a:cs typeface="Arimo"/>
              </a:rPr>
              <a:t>them</a:t>
            </a:r>
            <a:r>
              <a:rPr dirty="0" sz="750" spc="-4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up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and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encourages</a:t>
            </a:r>
            <a:r>
              <a:rPr dirty="0" sz="750" spc="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5">
                <a:solidFill>
                  <a:srgbClr val="FFFFFF"/>
                </a:solidFill>
                <a:latin typeface="Arimo"/>
                <a:cs typeface="Arimo"/>
              </a:rPr>
              <a:t>them</a:t>
            </a:r>
            <a:r>
              <a:rPr dirty="0" sz="750" spc="-4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to</a:t>
            </a:r>
            <a:r>
              <a:rPr dirty="0" sz="750" spc="2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remain 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persuaded.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These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women </a:t>
            </a:r>
            <a:r>
              <a:rPr dirty="0" sz="750" spc="40">
                <a:solidFill>
                  <a:srgbClr val="FFFFFF"/>
                </a:solidFill>
                <a:latin typeface="Arimo"/>
                <a:cs typeface="Arimo"/>
              </a:rPr>
              <a:t>realize </a:t>
            </a:r>
            <a:r>
              <a:rPr dirty="0" sz="750" spc="80">
                <a:solidFill>
                  <a:srgbClr val="FFFFFF"/>
                </a:solidFill>
                <a:latin typeface="Arimo"/>
                <a:cs typeface="Arimo"/>
              </a:rPr>
              <a:t>how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to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spruce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up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well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and 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remain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in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their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best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searches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for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long. </a:t>
            </a:r>
            <a:r>
              <a:rPr dirty="0" sz="750" spc="40">
                <a:solidFill>
                  <a:srgbClr val="FFFFFF"/>
                </a:solidFill>
                <a:latin typeface="Arimo"/>
                <a:cs typeface="Arimo"/>
              </a:rPr>
              <a:t>There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are </a:t>
            </a:r>
            <a:r>
              <a:rPr dirty="0" sz="750" spc="95">
                <a:solidFill>
                  <a:srgbClr val="FFFFFF"/>
                </a:solidFill>
                <a:latin typeface="Arimo"/>
                <a:cs typeface="Arimo"/>
              </a:rPr>
              <a:t>a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few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free 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Manali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young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ladies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who have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become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effective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autonomous 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Manali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0">
                <a:solidFill>
                  <a:srgbClr val="FFFFFF"/>
                </a:solidFill>
                <a:latin typeface="Arimo"/>
                <a:cs typeface="Arimo"/>
              </a:rPr>
              <a:t>accompanies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by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offering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their</a:t>
            </a:r>
            <a:r>
              <a:rPr dirty="0" sz="750" spc="-2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sensual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types</a:t>
            </a:r>
            <a:r>
              <a:rPr dirty="0" sz="750" spc="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of</a:t>
            </a:r>
            <a:endParaRPr sz="750">
              <a:latin typeface="Arimo"/>
              <a:cs typeface="Arimo"/>
            </a:endParaRPr>
          </a:p>
          <a:p>
            <a:pPr marL="12700">
              <a:lnSpc>
                <a:spcPct val="100000"/>
              </a:lnSpc>
              <a:spcBef>
                <a:spcPts val="430"/>
              </a:spcBef>
            </a:pP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assistance</a:t>
            </a:r>
            <a:r>
              <a:rPr dirty="0" sz="750" spc="-2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to</a:t>
            </a:r>
            <a:r>
              <a:rPr dirty="0" sz="750" spc="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5">
                <a:solidFill>
                  <a:srgbClr val="FFFFFF"/>
                </a:solidFill>
                <a:latin typeface="Arimo"/>
                <a:cs typeface="Arimo"/>
              </a:rPr>
              <a:t>a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few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customers</a:t>
            </a:r>
            <a:r>
              <a:rPr dirty="0" sz="750" spc="-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of</a:t>
            </a:r>
            <a:r>
              <a:rPr dirty="0" sz="750" spc="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world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class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society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and</a:t>
            </a:r>
            <a:endParaRPr sz="750">
              <a:latin typeface="Arimo"/>
              <a:cs typeface="Arimo"/>
            </a:endParaRPr>
          </a:p>
          <a:p>
            <a:pPr marL="12700" marR="112395">
              <a:lnSpc>
                <a:spcPct val="147900"/>
              </a:lnSpc>
            </a:pP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foundations.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35">
                <a:solidFill>
                  <a:srgbClr val="FFFFFF"/>
                </a:solidFill>
                <a:latin typeface="Arimo"/>
                <a:cs typeface="Arimo"/>
              </a:rPr>
              <a:t>Their</a:t>
            </a:r>
            <a:r>
              <a:rPr dirty="0" sz="750" spc="-2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overly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quality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administrations</a:t>
            </a:r>
            <a:r>
              <a:rPr dirty="0" sz="750" spc="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procedures 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of</a:t>
            </a:r>
            <a:r>
              <a:rPr dirty="0" sz="750" spc="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enticement</a:t>
            </a:r>
            <a:r>
              <a:rPr dirty="0" sz="750" spc="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have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consistently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assisted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with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keeping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that</a:t>
            </a:r>
            <a:endParaRPr sz="750">
              <a:latin typeface="Arimo"/>
              <a:cs typeface="Arimo"/>
            </a:endParaRPr>
          </a:p>
          <a:p>
            <a:pPr marL="12700" marR="5715">
              <a:lnSpc>
                <a:spcPct val="147900"/>
              </a:lnSpc>
            </a:pP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sparkle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alive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inside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the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central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core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of</a:t>
            </a:r>
            <a:r>
              <a:rPr dirty="0" sz="750" spc="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5">
                <a:solidFill>
                  <a:srgbClr val="FFFFFF"/>
                </a:solidFill>
                <a:latin typeface="Arimo"/>
                <a:cs typeface="Arimo"/>
              </a:rPr>
              <a:t>a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few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customers</a:t>
            </a:r>
            <a:r>
              <a:rPr dirty="0" sz="750" spc="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who</a:t>
            </a:r>
            <a:r>
              <a:rPr dirty="0" sz="750" spc="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all 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vibe</a:t>
            </a:r>
            <a:r>
              <a:rPr dirty="0" sz="750" spc="-2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truly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thrilled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to</a:t>
            </a:r>
            <a:r>
              <a:rPr dirty="0" sz="750" spc="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have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observer</a:t>
            </a:r>
            <a:r>
              <a:rPr dirty="0" sz="750" spc="-2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such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erotica</a:t>
            </a:r>
            <a:r>
              <a:rPr dirty="0" sz="750" spc="-2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in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the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most</a:t>
            </a:r>
            <a:endParaRPr sz="750">
              <a:latin typeface="Arimo"/>
              <a:cs typeface="Arimo"/>
            </a:endParaRPr>
          </a:p>
          <a:p>
            <a:pPr marL="12700" marR="22860">
              <a:lnSpc>
                <a:spcPct val="147900"/>
              </a:lnSpc>
              <a:spcBef>
                <a:spcPts val="5"/>
              </a:spcBef>
            </a:pP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extraordinary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manner </a:t>
            </a:r>
            <a:r>
              <a:rPr dirty="0" sz="750" spc="30">
                <a:solidFill>
                  <a:srgbClr val="FFFFFF"/>
                </a:solidFill>
                <a:latin typeface="Arimo"/>
                <a:cs typeface="Arimo"/>
              </a:rPr>
              <a:t>ever.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One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can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even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choose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an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escort 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administration</a:t>
            </a:r>
            <a:r>
              <a:rPr dirty="0" sz="750" spc="-4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and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make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5">
                <a:solidFill>
                  <a:srgbClr val="FFFFFF"/>
                </a:solidFill>
                <a:latin typeface="Arimo"/>
                <a:cs typeface="Arimo"/>
              </a:rPr>
              <a:t>a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5">
                <a:solidFill>
                  <a:srgbClr val="FFFFFF"/>
                </a:solidFill>
                <a:latin typeface="Arimo"/>
                <a:cs typeface="Arimo"/>
              </a:rPr>
              <a:t>woman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35">
                <a:solidFill>
                  <a:srgbClr val="FFFFFF"/>
                </a:solidFill>
                <a:latin typeface="Arimo"/>
                <a:cs typeface="Arimo"/>
              </a:rPr>
              <a:t>his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ally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for</a:t>
            </a:r>
            <a:r>
              <a:rPr dirty="0" sz="750" spc="-2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end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of</a:t>
            </a:r>
            <a:r>
              <a:rPr dirty="0" sz="750" spc="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the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week 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trips,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business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visits</a:t>
            </a:r>
            <a:r>
              <a:rPr dirty="0" sz="750" spc="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and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some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more.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These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women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35">
                <a:solidFill>
                  <a:srgbClr val="FFFFFF"/>
                </a:solidFill>
                <a:latin typeface="Arimo"/>
                <a:cs typeface="Arimo"/>
              </a:rPr>
              <a:t>will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remain 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by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the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side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of</a:t>
            </a:r>
            <a:r>
              <a:rPr dirty="0" sz="750" spc="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their</a:t>
            </a:r>
            <a:r>
              <a:rPr dirty="0" sz="750" spc="-2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customers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for</a:t>
            </a:r>
            <a:r>
              <a:rPr dirty="0" sz="750" spc="-2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long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and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35">
                <a:solidFill>
                  <a:srgbClr val="FFFFFF"/>
                </a:solidFill>
                <a:latin typeface="Arimo"/>
                <a:cs typeface="Arimo"/>
              </a:rPr>
              <a:t>will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never</a:t>
            </a:r>
            <a:r>
              <a:rPr dirty="0" sz="750" spc="-2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make</a:t>
            </a:r>
            <a:endParaRPr sz="750">
              <a:latin typeface="Arimo"/>
              <a:cs typeface="Arimo"/>
            </a:endParaRPr>
          </a:p>
          <a:p>
            <a:pPr marL="12700">
              <a:lnSpc>
                <a:spcPct val="100000"/>
              </a:lnSpc>
              <a:spcBef>
                <a:spcPts val="430"/>
              </a:spcBef>
            </a:pPr>
            <a:r>
              <a:rPr dirty="0" sz="750" spc="95">
                <a:solidFill>
                  <a:srgbClr val="FFFFFF"/>
                </a:solidFill>
                <a:latin typeface="Arimo"/>
                <a:cs typeface="Arimo"/>
              </a:rPr>
              <a:t>them</a:t>
            </a:r>
            <a:r>
              <a:rPr dirty="0" sz="750" spc="-5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remain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debilitated.</a:t>
            </a:r>
            <a:endParaRPr sz="750">
              <a:latin typeface="Arimo"/>
              <a:cs typeface="Arimo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690629" y="9280375"/>
            <a:ext cx="645730" cy="7922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2338579" y="8548989"/>
            <a:ext cx="2977515" cy="1180465"/>
          </a:xfrm>
          <a:prstGeom prst="rect">
            <a:avLst/>
          </a:prstGeom>
        </p:spPr>
        <p:txBody>
          <a:bodyPr wrap="square" lIns="0" tIns="19685" rIns="0" bIns="0" rtlCol="0" vert="horz">
            <a:spAutoFit/>
          </a:bodyPr>
          <a:lstStyle/>
          <a:p>
            <a:pPr marL="12700" marR="84455">
              <a:lnSpc>
                <a:spcPts val="1240"/>
              </a:lnSpc>
              <a:spcBef>
                <a:spcPts val="155"/>
              </a:spcBef>
            </a:pPr>
            <a:r>
              <a:rPr dirty="0" sz="1050" spc="-50" b="1">
                <a:solidFill>
                  <a:srgbClr val="FFFFFF"/>
                </a:solidFill>
                <a:latin typeface="Verdana"/>
                <a:cs typeface="Verdana"/>
              </a:rPr>
              <a:t>Exotic </a:t>
            </a:r>
            <a:r>
              <a:rPr dirty="0" sz="1050" spc="-80" b="1">
                <a:solidFill>
                  <a:srgbClr val="FFFFFF"/>
                </a:solidFill>
                <a:latin typeface="Verdana"/>
                <a:cs typeface="Verdana"/>
              </a:rPr>
              <a:t>Girls </a:t>
            </a:r>
            <a:r>
              <a:rPr dirty="0" sz="1050" spc="-50" b="1">
                <a:solidFill>
                  <a:srgbClr val="FFFFFF"/>
                </a:solidFill>
                <a:latin typeface="Verdana"/>
                <a:cs typeface="Verdana"/>
              </a:rPr>
              <a:t>Enjoyment </a:t>
            </a:r>
            <a:r>
              <a:rPr dirty="0" sz="1050" spc="-55" b="1">
                <a:solidFill>
                  <a:srgbClr val="FFFFFF"/>
                </a:solidFill>
                <a:latin typeface="Verdana"/>
                <a:cs typeface="Verdana"/>
              </a:rPr>
              <a:t>to </a:t>
            </a:r>
            <a:r>
              <a:rPr dirty="0" sz="1050" spc="-65" b="1">
                <a:solidFill>
                  <a:srgbClr val="FFFFFF"/>
                </a:solidFill>
                <a:latin typeface="Verdana"/>
                <a:cs typeface="Verdana"/>
              </a:rPr>
              <a:t>your</a:t>
            </a:r>
            <a:r>
              <a:rPr dirty="0" sz="1050" spc="-195" b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050" spc="-50" b="1">
                <a:solidFill>
                  <a:srgbClr val="FFFFFF"/>
                </a:solidFill>
                <a:latin typeface="Verdana"/>
                <a:cs typeface="Verdana"/>
              </a:rPr>
              <a:t>Memorable  </a:t>
            </a:r>
            <a:r>
              <a:rPr dirty="0" sz="1050" spc="-60" b="1">
                <a:solidFill>
                  <a:srgbClr val="FFFFFF"/>
                </a:solidFill>
                <a:latin typeface="Verdana"/>
                <a:cs typeface="Verdana"/>
              </a:rPr>
              <a:t>Manali</a:t>
            </a:r>
            <a:r>
              <a:rPr dirty="0" sz="1050" spc="-100" b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050" spc="-90" b="1">
                <a:solidFill>
                  <a:srgbClr val="FFFFFF"/>
                </a:solidFill>
                <a:latin typeface="Verdana"/>
                <a:cs typeface="Verdana"/>
              </a:rPr>
              <a:t>Trip!</a:t>
            </a:r>
            <a:endParaRPr sz="105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000">
              <a:latin typeface="Verdana"/>
              <a:cs typeface="Verdana"/>
            </a:endParaRPr>
          </a:p>
          <a:p>
            <a:pPr marL="12700" marR="5080">
              <a:lnSpc>
                <a:spcPct val="147900"/>
              </a:lnSpc>
            </a:pPr>
            <a:r>
              <a:rPr dirty="0" sz="750" spc="40">
                <a:solidFill>
                  <a:srgbClr val="FFFFFF"/>
                </a:solidFill>
                <a:latin typeface="Arimo"/>
                <a:cs typeface="Arimo"/>
              </a:rPr>
              <a:t>Me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My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20">
                <a:solidFill>
                  <a:srgbClr val="FFFFFF"/>
                </a:solidFill>
                <a:latin typeface="Arimo"/>
                <a:cs typeface="Arimo"/>
              </a:rPr>
              <a:t>Self</a:t>
            </a:r>
            <a:r>
              <a:rPr dirty="0" sz="750" spc="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Mansi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+91-000000000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generally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magnificent</a:t>
            </a:r>
            <a:r>
              <a:rPr dirty="0" sz="750" spc="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and 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skilled </a:t>
            </a:r>
            <a:r>
              <a:rPr dirty="0" sz="750" spc="55">
                <a:latin typeface="Arimo"/>
                <a:cs typeface="Arimo"/>
                <a:hlinkClick r:id="rId4"/>
              </a:rPr>
              <a:t>Manali </a:t>
            </a:r>
            <a:r>
              <a:rPr dirty="0" sz="750" spc="35">
                <a:latin typeface="Arimo"/>
                <a:cs typeface="Arimo"/>
                <a:hlinkClick r:id="rId4"/>
              </a:rPr>
              <a:t>Escort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youngster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on </a:t>
            </a:r>
            <a:r>
              <a:rPr dirty="0" sz="750" spc="95">
                <a:solidFill>
                  <a:srgbClr val="FFFFFF"/>
                </a:solidFill>
                <a:latin typeface="Arimo"/>
                <a:cs typeface="Arimo"/>
              </a:rPr>
              <a:t>a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very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basic </a:t>
            </a:r>
            <a:r>
              <a:rPr dirty="0" sz="750" spc="40">
                <a:solidFill>
                  <a:srgbClr val="FFFFFF"/>
                </a:solidFill>
                <a:latin typeface="Arimo"/>
                <a:cs typeface="Arimo"/>
              </a:rPr>
              <a:t>level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from 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Manali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0">
                <a:solidFill>
                  <a:srgbClr val="FFFFFF"/>
                </a:solidFill>
                <a:latin typeface="Arimo"/>
                <a:cs typeface="Arimo"/>
              </a:rPr>
              <a:t>now</a:t>
            </a:r>
            <a:r>
              <a:rPr dirty="0" sz="750" spc="-2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in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0">
                <a:solidFill>
                  <a:srgbClr val="FFFFFF"/>
                </a:solidFill>
                <a:latin typeface="Arimo"/>
                <a:cs typeface="Arimo"/>
              </a:rPr>
              <a:t>Manali.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Directly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you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are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at</a:t>
            </a:r>
            <a:r>
              <a:rPr dirty="0" sz="750" spc="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the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site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page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where 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you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35">
                <a:solidFill>
                  <a:srgbClr val="FFFFFF"/>
                </a:solidFill>
                <a:latin typeface="Arimo"/>
                <a:cs typeface="Arimo"/>
              </a:rPr>
              <a:t>will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get</a:t>
            </a:r>
            <a:r>
              <a:rPr dirty="0" sz="750" spc="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the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clique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of</a:t>
            </a:r>
            <a:r>
              <a:rPr dirty="0" sz="750" spc="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5">
                <a:solidFill>
                  <a:srgbClr val="FFFFFF"/>
                </a:solidFill>
                <a:latin typeface="Arimo"/>
                <a:cs typeface="Arimo"/>
              </a:rPr>
              <a:t>a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boggling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young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lady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with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an</a:t>
            </a:r>
            <a:endParaRPr sz="750">
              <a:latin typeface="Arimo"/>
              <a:cs typeface="Arimo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444876" y="6846844"/>
            <a:ext cx="2898419" cy="154582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55601" y="355606"/>
            <a:ext cx="7061834" cy="9347835"/>
            <a:chOff x="355601" y="355606"/>
            <a:chExt cx="7061834" cy="9347835"/>
          </a:xfrm>
        </p:grpSpPr>
        <p:sp>
          <p:nvSpPr>
            <p:cNvPr id="3" name="object 3"/>
            <p:cNvSpPr/>
            <p:nvPr/>
          </p:nvSpPr>
          <p:spPr>
            <a:xfrm>
              <a:off x="355601" y="355606"/>
              <a:ext cx="7061834" cy="9347835"/>
            </a:xfrm>
            <a:custGeom>
              <a:avLst/>
              <a:gdLst/>
              <a:ahLst/>
              <a:cxnLst/>
              <a:rect l="l" t="t" r="r" b="b"/>
              <a:pathLst>
                <a:path w="7061834" h="9347835">
                  <a:moveTo>
                    <a:pt x="0" y="9347210"/>
                  </a:moveTo>
                  <a:lnTo>
                    <a:pt x="0" y="0"/>
                  </a:lnTo>
                  <a:lnTo>
                    <a:pt x="7061210" y="0"/>
                  </a:lnTo>
                  <a:lnTo>
                    <a:pt x="7061210" y="9347210"/>
                  </a:lnTo>
                  <a:lnTo>
                    <a:pt x="0" y="9347210"/>
                  </a:lnTo>
                  <a:close/>
                </a:path>
              </a:pathLst>
            </a:custGeom>
            <a:solidFill>
              <a:srgbClr val="37014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3022739" y="1116379"/>
              <a:ext cx="759299" cy="79223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3856033" y="6146335"/>
              <a:ext cx="1029468" cy="7922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 txBox="1"/>
          <p:nvPr/>
        </p:nvSpPr>
        <p:spPr>
          <a:xfrm>
            <a:off x="2338579" y="356009"/>
            <a:ext cx="3104515" cy="6577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47900"/>
              </a:lnSpc>
              <a:spcBef>
                <a:spcPts val="95"/>
              </a:spcBef>
            </a:pP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ease.Providing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15">
                <a:solidFill>
                  <a:srgbClr val="FFFFFF"/>
                </a:solidFill>
                <a:latin typeface="Arimo"/>
                <a:cs typeface="Arimo"/>
              </a:rPr>
              <a:t>Free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Manali</a:t>
            </a:r>
            <a:r>
              <a:rPr dirty="0" sz="750" spc="-2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0">
                <a:solidFill>
                  <a:srgbClr val="FFFFFF"/>
                </a:solidFill>
                <a:latin typeface="Arimo"/>
                <a:cs typeface="Arimo"/>
              </a:rPr>
              <a:t>Escorts</a:t>
            </a:r>
            <a:r>
              <a:rPr dirty="0" sz="750" spc="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35">
                <a:solidFill>
                  <a:srgbClr val="FFFFFF"/>
                </a:solidFill>
                <a:latin typeface="Arimo"/>
                <a:cs typeface="Arimo"/>
              </a:rPr>
              <a:t>Services</a:t>
            </a:r>
            <a:r>
              <a:rPr dirty="0" sz="750" spc="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organization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Close 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Kasol </a:t>
            </a:r>
            <a:r>
              <a:rPr dirty="0" sz="750" spc="25">
                <a:solidFill>
                  <a:srgbClr val="FFFFFF"/>
                </a:solidFill>
                <a:latin typeface="Arimo"/>
                <a:cs typeface="Arimo"/>
              </a:rPr>
              <a:t>,Kullu,Shimla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.Welcome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Men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of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their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statement, 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I </a:t>
            </a:r>
            <a:r>
              <a:rPr dirty="0" sz="750" spc="130">
                <a:solidFill>
                  <a:srgbClr val="FFFFFF"/>
                </a:solidFill>
                <a:latin typeface="Arimo"/>
                <a:cs typeface="Arimo"/>
              </a:rPr>
              <a:t>am  </a:t>
            </a:r>
            <a:r>
              <a:rPr dirty="0" sz="750" spc="35">
                <a:solidFill>
                  <a:srgbClr val="FFFFFF"/>
                </a:solidFill>
                <a:latin typeface="Arimo"/>
                <a:cs typeface="Arimo"/>
              </a:rPr>
              <a:t>Mansi,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I</a:t>
            </a:r>
            <a:r>
              <a:rPr dirty="0" sz="750" spc="-2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130">
                <a:solidFill>
                  <a:srgbClr val="FFFFFF"/>
                </a:solidFill>
                <a:latin typeface="Arimo"/>
                <a:cs typeface="Arimo"/>
              </a:rPr>
              <a:t>am</a:t>
            </a:r>
            <a:r>
              <a:rPr dirty="0" sz="750" spc="-4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from</a:t>
            </a:r>
            <a:r>
              <a:rPr dirty="0" sz="750" spc="-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Manali</a:t>
            </a:r>
            <a:r>
              <a:rPr dirty="0" sz="750" spc="-2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in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5">
                <a:solidFill>
                  <a:srgbClr val="FFFFFF"/>
                </a:solidFill>
                <a:latin typeface="Arimo"/>
                <a:cs typeface="Arimo"/>
              </a:rPr>
              <a:t>a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general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sense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and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0">
                <a:solidFill>
                  <a:srgbClr val="FFFFFF"/>
                </a:solidFill>
                <a:latin typeface="Arimo"/>
                <a:cs typeface="Arimo"/>
              </a:rPr>
              <a:t>living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here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in</a:t>
            </a:r>
            <a:endParaRPr sz="750">
              <a:latin typeface="Arimo"/>
              <a:cs typeface="Arimo"/>
            </a:endParaRPr>
          </a:p>
          <a:p>
            <a:pPr marL="12700" marR="32384">
              <a:lnSpc>
                <a:spcPct val="147900"/>
              </a:lnSpc>
            </a:pP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South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Manali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region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for</a:t>
            </a:r>
            <a:r>
              <a:rPr dirty="0" sz="750" spc="-2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quite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5">
                <a:solidFill>
                  <a:srgbClr val="FFFFFF"/>
                </a:solidFill>
                <a:latin typeface="Arimo"/>
                <a:cs typeface="Arimo"/>
              </a:rPr>
              <a:t>a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30">
                <a:solidFill>
                  <a:srgbClr val="FFFFFF"/>
                </a:solidFill>
                <a:latin typeface="Arimo"/>
                <a:cs typeface="Arimo"/>
              </a:rPr>
              <a:t>while.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I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130">
                <a:solidFill>
                  <a:srgbClr val="FFFFFF"/>
                </a:solidFill>
                <a:latin typeface="Arimo"/>
                <a:cs typeface="Arimo"/>
              </a:rPr>
              <a:t>am</a:t>
            </a:r>
            <a:r>
              <a:rPr dirty="0" sz="750" spc="-4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5">
                <a:solidFill>
                  <a:srgbClr val="FFFFFF"/>
                </a:solidFill>
                <a:latin typeface="Arimo"/>
                <a:cs typeface="Arimo"/>
              </a:rPr>
              <a:t>a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long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term</a:t>
            </a:r>
            <a:r>
              <a:rPr dirty="0" sz="750" spc="-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old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hot  Autonomous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35">
                <a:latin typeface="Arimo"/>
                <a:cs typeface="Arimo"/>
                <a:hlinkClick r:id="rId4"/>
              </a:rPr>
              <a:t>Escort</a:t>
            </a:r>
            <a:r>
              <a:rPr dirty="0" sz="750" spc="40">
                <a:latin typeface="Arimo"/>
                <a:cs typeface="Arimo"/>
                <a:hlinkClick r:id="rId4"/>
              </a:rPr>
              <a:t> </a:t>
            </a:r>
            <a:r>
              <a:rPr dirty="0" sz="750" spc="45">
                <a:latin typeface="Arimo"/>
                <a:cs typeface="Arimo"/>
                <a:hlinkClick r:id="rId4"/>
              </a:rPr>
              <a:t>in</a:t>
            </a:r>
            <a:r>
              <a:rPr dirty="0" sz="750" spc="-40">
                <a:latin typeface="Arimo"/>
                <a:cs typeface="Arimo"/>
                <a:hlinkClick r:id="rId4"/>
              </a:rPr>
              <a:t> </a:t>
            </a:r>
            <a:r>
              <a:rPr dirty="0" sz="750" spc="55">
                <a:latin typeface="Arimo"/>
                <a:cs typeface="Arimo"/>
                <a:hlinkClick r:id="rId4"/>
              </a:rPr>
              <a:t>Manali</a:t>
            </a:r>
            <a:r>
              <a:rPr dirty="0" sz="750" spc="-25">
                <a:latin typeface="Arimo"/>
                <a:cs typeface="Arimo"/>
                <a:hlinkClick r:id="rId4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with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5">
                <a:solidFill>
                  <a:srgbClr val="FFFFFF"/>
                </a:solidFill>
                <a:latin typeface="Arimo"/>
                <a:cs typeface="Arimo"/>
              </a:rPr>
              <a:t>a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long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height</a:t>
            </a:r>
            <a:r>
              <a:rPr dirty="0" sz="750" spc="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of</a:t>
            </a:r>
            <a:r>
              <a:rPr dirty="0" sz="750" spc="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25">
                <a:solidFill>
                  <a:srgbClr val="FFFFFF"/>
                </a:solidFill>
                <a:latin typeface="Arimo"/>
                <a:cs typeface="Arimo"/>
              </a:rPr>
              <a:t>5'6",</a:t>
            </a:r>
            <a:r>
              <a:rPr dirty="0" sz="750" spc="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and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50 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kg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weight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with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an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astonishing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body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figure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of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34-28-36. 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I </a:t>
            </a:r>
            <a:r>
              <a:rPr dirty="0" sz="750" spc="130">
                <a:solidFill>
                  <a:srgbClr val="FFFFFF"/>
                </a:solidFill>
                <a:latin typeface="Arimo"/>
                <a:cs typeface="Arimo"/>
              </a:rPr>
              <a:t>am  </a:t>
            </a:r>
            <a:r>
              <a:rPr dirty="0" sz="750" spc="35">
                <a:solidFill>
                  <a:srgbClr val="FFFFFF"/>
                </a:solidFill>
                <a:latin typeface="Arimo"/>
                <a:cs typeface="Arimo"/>
              </a:rPr>
              <a:t>like</a:t>
            </a:r>
            <a:r>
              <a:rPr dirty="0" sz="750" spc="-2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5">
                <a:solidFill>
                  <a:srgbClr val="FFFFFF"/>
                </a:solidFill>
                <a:latin typeface="Arimo"/>
                <a:cs typeface="Arimo"/>
              </a:rPr>
              <a:t>a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hot</a:t>
            </a:r>
            <a:r>
              <a:rPr dirty="0" sz="750" spc="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110">
                <a:solidFill>
                  <a:srgbClr val="FFFFFF"/>
                </a:solidFill>
                <a:latin typeface="Arimo"/>
                <a:cs typeface="Arimo"/>
              </a:rPr>
              <a:t>bomb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that</a:t>
            </a:r>
            <a:r>
              <a:rPr dirty="0" sz="750" spc="2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can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0">
                <a:solidFill>
                  <a:srgbClr val="FFFFFF"/>
                </a:solidFill>
                <a:latin typeface="Arimo"/>
                <a:cs typeface="Arimo"/>
              </a:rPr>
              <a:t>lure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any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men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to</a:t>
            </a:r>
            <a:r>
              <a:rPr dirty="0" sz="750" spc="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have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euphoria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with 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me.</a:t>
            </a:r>
            <a:r>
              <a:rPr dirty="0" sz="750" spc="-2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I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130">
                <a:solidFill>
                  <a:srgbClr val="FFFFFF"/>
                </a:solidFill>
                <a:latin typeface="Arimo"/>
                <a:cs typeface="Arimo"/>
              </a:rPr>
              <a:t>am</a:t>
            </a:r>
            <a:r>
              <a:rPr dirty="0" sz="750" spc="-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5">
                <a:solidFill>
                  <a:srgbClr val="FFFFFF"/>
                </a:solidFill>
                <a:latin typeface="Arimo"/>
                <a:cs typeface="Arimo"/>
              </a:rPr>
              <a:t>a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refined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youngster</a:t>
            </a:r>
            <a:r>
              <a:rPr dirty="0" sz="750" spc="-2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and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giving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striking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escort</a:t>
            </a:r>
            <a:endParaRPr sz="750">
              <a:latin typeface="Arimo"/>
              <a:cs typeface="Arimo"/>
            </a:endParaRPr>
          </a:p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organizations</a:t>
            </a:r>
            <a:r>
              <a:rPr dirty="0" sz="750" spc="-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to</a:t>
            </a:r>
            <a:r>
              <a:rPr dirty="0" sz="750" spc="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100">
                <a:solidFill>
                  <a:srgbClr val="FFFFFF"/>
                </a:solidFill>
                <a:latin typeface="Arimo"/>
                <a:cs typeface="Arimo"/>
              </a:rPr>
              <a:t>my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0">
                <a:solidFill>
                  <a:srgbClr val="FFFFFF"/>
                </a:solidFill>
                <a:latin typeface="Arimo"/>
                <a:cs typeface="Arimo"/>
              </a:rPr>
              <a:t>clients.I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have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as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of</a:t>
            </a:r>
            <a:r>
              <a:rPr dirty="0" sz="750" spc="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late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the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correct</a:t>
            </a:r>
            <a:endParaRPr sz="750">
              <a:latin typeface="Arimo"/>
              <a:cs typeface="Arimo"/>
            </a:endParaRPr>
          </a:p>
          <a:p>
            <a:pPr marL="12700" marR="213360">
              <a:lnSpc>
                <a:spcPct val="147900"/>
              </a:lnSpc>
            </a:pP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attitude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expected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to</a:t>
            </a:r>
            <a:r>
              <a:rPr dirty="0" sz="750" spc="2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ensure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that</a:t>
            </a:r>
            <a:r>
              <a:rPr dirty="0" sz="750" spc="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0">
                <a:solidFill>
                  <a:srgbClr val="FFFFFF"/>
                </a:solidFill>
                <a:latin typeface="Arimo"/>
                <a:cs typeface="Arimo"/>
              </a:rPr>
              <a:t>time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proceeded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with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100">
                <a:solidFill>
                  <a:srgbClr val="FFFFFF"/>
                </a:solidFill>
                <a:latin typeface="Arimo"/>
                <a:cs typeface="Arimo"/>
              </a:rPr>
              <a:t>my 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association</a:t>
            </a:r>
            <a:r>
              <a:rPr dirty="0" sz="750" spc="-4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25">
                <a:solidFill>
                  <a:srgbClr val="FFFFFF"/>
                </a:solidFill>
                <a:latin typeface="Arimo"/>
                <a:cs typeface="Arimo"/>
              </a:rPr>
              <a:t>is</a:t>
            </a:r>
            <a:r>
              <a:rPr dirty="0" sz="750" spc="-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100">
                <a:solidFill>
                  <a:srgbClr val="FFFFFF"/>
                </a:solidFill>
                <a:latin typeface="Arimo"/>
                <a:cs typeface="Arimo"/>
              </a:rPr>
              <a:t>both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energizing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and</a:t>
            </a:r>
            <a:r>
              <a:rPr dirty="0" sz="750" spc="-2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occupying.</a:t>
            </a:r>
            <a:r>
              <a:rPr dirty="0" sz="750" spc="-2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I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130">
                <a:solidFill>
                  <a:srgbClr val="FFFFFF"/>
                </a:solidFill>
                <a:latin typeface="Arimo"/>
                <a:cs typeface="Arimo"/>
              </a:rPr>
              <a:t>am</a:t>
            </a:r>
            <a:r>
              <a:rPr dirty="0" sz="750" spc="-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5">
                <a:solidFill>
                  <a:srgbClr val="FFFFFF"/>
                </a:solidFill>
                <a:latin typeface="Arimo"/>
                <a:cs typeface="Arimo"/>
              </a:rPr>
              <a:t>a</a:t>
            </a:r>
            <a:r>
              <a:rPr dirty="0" sz="750" spc="-2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lot</a:t>
            </a:r>
            <a:r>
              <a:rPr dirty="0" sz="750" spc="2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of</a:t>
            </a:r>
            <a:endParaRPr sz="750">
              <a:latin typeface="Arimo"/>
              <a:cs typeface="Arimo"/>
            </a:endParaRPr>
          </a:p>
          <a:p>
            <a:pPr marL="12700" marR="99060">
              <a:lnSpc>
                <a:spcPct val="147900"/>
              </a:lnSpc>
            </a:pP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journey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and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knowledgeable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and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incredibly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open,</a:t>
            </a:r>
            <a:r>
              <a:rPr dirty="0" sz="750" spc="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non-critical 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neighborly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personality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with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5">
                <a:solidFill>
                  <a:srgbClr val="FFFFFF"/>
                </a:solidFill>
                <a:latin typeface="Arimo"/>
                <a:cs typeface="Arimo"/>
              </a:rPr>
              <a:t>a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sharp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understanding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fulness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,</a:t>
            </a:r>
            <a:endParaRPr sz="750">
              <a:latin typeface="Arimo"/>
              <a:cs typeface="Arimo"/>
            </a:endParaRPr>
          </a:p>
          <a:p>
            <a:pPr marL="12700" marR="6350">
              <a:lnSpc>
                <a:spcPct val="147900"/>
              </a:lnSpc>
            </a:pP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interminable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desiring</a:t>
            </a:r>
            <a:r>
              <a:rPr dirty="0" sz="750" spc="-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for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new</a:t>
            </a:r>
            <a:r>
              <a:rPr dirty="0" sz="750" spc="-2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upgrades,</a:t>
            </a:r>
            <a:r>
              <a:rPr dirty="0" sz="750" spc="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learning</a:t>
            </a:r>
            <a:r>
              <a:rPr dirty="0" sz="750" spc="-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and</a:t>
            </a:r>
            <a:r>
              <a:rPr dirty="0" sz="750" spc="-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creating</a:t>
            </a:r>
            <a:r>
              <a:rPr dirty="0" sz="750" spc="-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, 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all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around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taught</a:t>
            </a:r>
            <a:r>
              <a:rPr dirty="0" sz="750" spc="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over</a:t>
            </a:r>
            <a:r>
              <a:rPr dirty="0" sz="750" spc="-2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5">
                <a:solidFill>
                  <a:srgbClr val="FFFFFF"/>
                </a:solidFill>
                <a:latin typeface="Arimo"/>
                <a:cs typeface="Arimo"/>
              </a:rPr>
              <a:t>a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broad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assortment</a:t>
            </a:r>
            <a:r>
              <a:rPr dirty="0" sz="750" spc="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of</a:t>
            </a:r>
            <a:r>
              <a:rPr dirty="0" sz="750" spc="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subjects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,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who</a:t>
            </a:r>
            <a:r>
              <a:rPr dirty="0" sz="750" spc="2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25">
                <a:solidFill>
                  <a:srgbClr val="FFFFFF"/>
                </a:solidFill>
                <a:latin typeface="Arimo"/>
                <a:cs typeface="Arimo"/>
              </a:rPr>
              <a:t>is 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significantly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enlivened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by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people, their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motivations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and </a:t>
            </a:r>
            <a:r>
              <a:rPr dirty="0" sz="750" spc="40">
                <a:solidFill>
                  <a:srgbClr val="FFFFFF"/>
                </a:solidFill>
                <a:latin typeface="Arimo"/>
                <a:cs typeface="Arimo"/>
              </a:rPr>
              <a:t>life 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examinations </a:t>
            </a:r>
            <a:r>
              <a:rPr dirty="0" sz="750" spc="35">
                <a:solidFill>
                  <a:srgbClr val="FFFFFF"/>
                </a:solidFill>
                <a:latin typeface="Arimo"/>
                <a:cs typeface="Arimo"/>
              </a:rPr>
              <a:t>itself.All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that </a:t>
            </a:r>
            <a:r>
              <a:rPr dirty="0" sz="750" spc="100">
                <a:solidFill>
                  <a:srgbClr val="FFFFFF"/>
                </a:solidFill>
                <a:latin typeface="Arimo"/>
                <a:cs typeface="Arimo"/>
              </a:rPr>
              <a:t>may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give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you </a:t>
            </a:r>
            <a:r>
              <a:rPr dirty="0" sz="750" spc="95">
                <a:solidFill>
                  <a:srgbClr val="FFFFFF"/>
                </a:solidFill>
                <a:latin typeface="Arimo"/>
                <a:cs typeface="Arimo"/>
              </a:rPr>
              <a:t>a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slight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idea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of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who 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you</a:t>
            </a:r>
            <a:r>
              <a:rPr dirty="0" sz="750" spc="-4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have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the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ability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to</a:t>
            </a:r>
            <a:r>
              <a:rPr dirty="0" sz="750" spc="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meet.</a:t>
            </a:r>
            <a:endParaRPr sz="750">
              <a:latin typeface="Arimo"/>
              <a:cs typeface="Arimo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800">
              <a:latin typeface="Arimo"/>
              <a:cs typeface="Arimo"/>
            </a:endParaRPr>
          </a:p>
          <a:p>
            <a:pPr marL="12700">
              <a:lnSpc>
                <a:spcPct val="100000"/>
              </a:lnSpc>
            </a:pPr>
            <a:r>
              <a:rPr dirty="0" sz="700" spc="-40" b="1">
                <a:solidFill>
                  <a:srgbClr val="FFFFFF"/>
                </a:solidFill>
                <a:latin typeface="Verdana"/>
                <a:cs typeface="Verdana"/>
              </a:rPr>
              <a:t>Here </a:t>
            </a:r>
            <a:r>
              <a:rPr dirty="0" sz="700" spc="-100" b="1">
                <a:solidFill>
                  <a:srgbClr val="FFFFFF"/>
                </a:solidFill>
                <a:latin typeface="Verdana"/>
                <a:cs typeface="Verdana"/>
              </a:rPr>
              <a:t>Is </a:t>
            </a:r>
            <a:r>
              <a:rPr dirty="0" sz="700" spc="-15" b="1">
                <a:solidFill>
                  <a:srgbClr val="FFFFFF"/>
                </a:solidFill>
                <a:latin typeface="Verdana"/>
                <a:cs typeface="Verdana"/>
              </a:rPr>
              <a:t>Lot </a:t>
            </a:r>
            <a:r>
              <a:rPr dirty="0" sz="700" spc="-10" b="1">
                <a:solidFill>
                  <a:srgbClr val="FFFFFF"/>
                </a:solidFill>
                <a:latin typeface="Verdana"/>
                <a:cs typeface="Verdana"/>
              </a:rPr>
              <a:t>Of </a:t>
            </a:r>
            <a:r>
              <a:rPr dirty="0" sz="700" spc="-45" b="1">
                <a:solidFill>
                  <a:srgbClr val="FFFFFF"/>
                </a:solidFill>
                <a:latin typeface="Verdana"/>
                <a:cs typeface="Verdana"/>
              </a:rPr>
              <a:t>Services </a:t>
            </a:r>
            <a:r>
              <a:rPr dirty="0" sz="700" spc="-30" b="1">
                <a:solidFill>
                  <a:srgbClr val="FFFFFF"/>
                </a:solidFill>
                <a:latin typeface="Verdana"/>
                <a:cs typeface="Verdana"/>
              </a:rPr>
              <a:t>By Mansi Escorts</a:t>
            </a:r>
            <a:r>
              <a:rPr dirty="0" sz="700" spc="-114" b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700" spc="-25" b="1">
                <a:solidFill>
                  <a:srgbClr val="FFFFFF"/>
                </a:solidFill>
                <a:latin typeface="Verdana"/>
                <a:cs typeface="Verdana"/>
              </a:rPr>
              <a:t>Agency</a:t>
            </a:r>
            <a:endParaRPr sz="700">
              <a:latin typeface="Verdana"/>
              <a:cs typeface="Verdana"/>
            </a:endParaRPr>
          </a:p>
          <a:p>
            <a:pPr marL="12700" marR="115570">
              <a:lnSpc>
                <a:spcPct val="147900"/>
              </a:lnSpc>
              <a:spcBef>
                <a:spcPts val="535"/>
              </a:spcBef>
            </a:pP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I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130">
                <a:solidFill>
                  <a:srgbClr val="FFFFFF"/>
                </a:solidFill>
                <a:latin typeface="Arimo"/>
                <a:cs typeface="Arimo"/>
              </a:rPr>
              <a:t>am</a:t>
            </a:r>
            <a:r>
              <a:rPr dirty="0" sz="750" spc="-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0">
                <a:solidFill>
                  <a:srgbClr val="FFFFFF"/>
                </a:solidFill>
                <a:latin typeface="Arimo"/>
                <a:cs typeface="Arimo"/>
              </a:rPr>
              <a:t>almost</a:t>
            </a:r>
            <a:r>
              <a:rPr dirty="0" sz="750" spc="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certain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that</a:t>
            </a:r>
            <a:r>
              <a:rPr dirty="0" sz="750" spc="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you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should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have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5">
                <a:solidFill>
                  <a:srgbClr val="FFFFFF"/>
                </a:solidFill>
                <a:latin typeface="Arimo"/>
                <a:cs typeface="Arimo"/>
              </a:rPr>
              <a:t>a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great</a:t>
            </a:r>
            <a:r>
              <a:rPr dirty="0" sz="750" spc="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0">
                <a:solidFill>
                  <a:srgbClr val="FFFFFF"/>
                </a:solidFill>
                <a:latin typeface="Arimo"/>
                <a:cs typeface="Arimo"/>
              </a:rPr>
              <a:t>time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in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this 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grand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city.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I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have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been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here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for</a:t>
            </a:r>
            <a:r>
              <a:rPr dirty="0" sz="750" spc="-2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5">
                <a:solidFill>
                  <a:srgbClr val="FFFFFF"/>
                </a:solidFill>
                <a:latin typeface="Arimo"/>
                <a:cs typeface="Arimo"/>
              </a:rPr>
              <a:t>a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truly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prolonged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stretch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of</a:t>
            </a:r>
            <a:endParaRPr sz="750">
              <a:latin typeface="Arimo"/>
              <a:cs typeface="Arimo"/>
            </a:endParaRPr>
          </a:p>
          <a:p>
            <a:pPr marL="12700" marR="196215">
              <a:lnSpc>
                <a:spcPct val="147900"/>
              </a:lnSpc>
            </a:pPr>
            <a:r>
              <a:rPr dirty="0" sz="750" spc="80">
                <a:solidFill>
                  <a:srgbClr val="FFFFFF"/>
                </a:solidFill>
                <a:latin typeface="Arimo"/>
                <a:cs typeface="Arimo"/>
              </a:rPr>
              <a:t>time</a:t>
            </a:r>
            <a:r>
              <a:rPr dirty="0" sz="750" spc="-2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as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25">
                <a:solidFill>
                  <a:srgbClr val="FFFFFF"/>
                </a:solidFill>
                <a:latin typeface="Arimo"/>
                <a:cs typeface="Arimo"/>
              </a:rPr>
              <a:t>well,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and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I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0">
                <a:solidFill>
                  <a:srgbClr val="FFFFFF"/>
                </a:solidFill>
                <a:latin typeface="Arimo"/>
                <a:cs typeface="Arimo"/>
              </a:rPr>
              <a:t>realize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that</a:t>
            </a:r>
            <a:r>
              <a:rPr dirty="0" sz="750" spc="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one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could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generally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discover 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reasons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just</a:t>
            </a:r>
            <a:r>
              <a:rPr dirty="0" sz="750" spc="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as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approaches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to</a:t>
            </a:r>
            <a:r>
              <a:rPr dirty="0" sz="750" spc="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remain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interested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in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35">
                <a:solidFill>
                  <a:srgbClr val="FFFFFF"/>
                </a:solidFill>
                <a:latin typeface="Arimo"/>
                <a:cs typeface="Arimo"/>
              </a:rPr>
              <a:t>here.</a:t>
            </a:r>
            <a:endParaRPr sz="750">
              <a:latin typeface="Arimo"/>
              <a:cs typeface="Arimo"/>
            </a:endParaRPr>
          </a:p>
          <a:p>
            <a:pPr marL="12700" marR="83185">
              <a:lnSpc>
                <a:spcPct val="147900"/>
              </a:lnSpc>
            </a:pPr>
            <a:r>
              <a:rPr dirty="0" sz="750" spc="35">
                <a:solidFill>
                  <a:srgbClr val="FFFFFF"/>
                </a:solidFill>
                <a:latin typeface="Arimo"/>
                <a:cs typeface="Arimo"/>
              </a:rPr>
              <a:t>However,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on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the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off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chance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that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you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are </a:t>
            </a:r>
            <a:r>
              <a:rPr dirty="0" sz="750" spc="95">
                <a:solidFill>
                  <a:srgbClr val="FFFFFF"/>
                </a:solidFill>
                <a:latin typeface="Arimo"/>
                <a:cs typeface="Arimo"/>
              </a:rPr>
              <a:t>a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forlorn soul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and 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have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not</a:t>
            </a:r>
            <a:r>
              <a:rPr dirty="0" sz="750" spc="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been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that</a:t>
            </a:r>
            <a:r>
              <a:rPr dirty="0" sz="750" spc="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fortunate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in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your</a:t>
            </a:r>
            <a:r>
              <a:rPr dirty="0" sz="750" spc="-2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0">
                <a:solidFill>
                  <a:srgbClr val="FFFFFF"/>
                </a:solidFill>
                <a:latin typeface="Arimo"/>
                <a:cs typeface="Arimo"/>
              </a:rPr>
              <a:t>affection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25">
                <a:solidFill>
                  <a:srgbClr val="FFFFFF"/>
                </a:solidFill>
                <a:latin typeface="Arimo"/>
                <a:cs typeface="Arimo"/>
              </a:rPr>
              <a:t>life,</a:t>
            </a:r>
            <a:r>
              <a:rPr dirty="0" sz="750" spc="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you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would 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truly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be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bearing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that</a:t>
            </a:r>
            <a:r>
              <a:rPr dirty="0" sz="750" spc="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0">
                <a:solidFill>
                  <a:srgbClr val="FFFFFF"/>
                </a:solidFill>
                <a:latin typeface="Arimo"/>
                <a:cs typeface="Arimo"/>
              </a:rPr>
              <a:t>torment</a:t>
            </a:r>
            <a:r>
              <a:rPr dirty="0" sz="750" spc="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some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place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down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in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your</a:t>
            </a:r>
            <a:r>
              <a:rPr dirty="0" sz="750" spc="-2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heart.  </a:t>
            </a:r>
            <a:r>
              <a:rPr dirty="0" sz="750" spc="25">
                <a:solidFill>
                  <a:srgbClr val="FFFFFF"/>
                </a:solidFill>
                <a:latin typeface="Arimo"/>
                <a:cs typeface="Arimo"/>
              </a:rPr>
              <a:t>In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any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case,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don't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stress,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that </a:t>
            </a:r>
            <a:r>
              <a:rPr dirty="0" sz="750" spc="25">
                <a:solidFill>
                  <a:srgbClr val="FFFFFF"/>
                </a:solidFill>
                <a:latin typeface="Arimo"/>
                <a:cs typeface="Arimo"/>
              </a:rPr>
              <a:t>is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the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reason 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I </a:t>
            </a:r>
            <a:r>
              <a:rPr dirty="0" sz="750" spc="130">
                <a:solidFill>
                  <a:srgbClr val="FFFFFF"/>
                </a:solidFill>
                <a:latin typeface="Arimo"/>
                <a:cs typeface="Arimo"/>
              </a:rPr>
              <a:t>am </a:t>
            </a:r>
            <a:r>
              <a:rPr dirty="0" sz="750" spc="30">
                <a:solidFill>
                  <a:srgbClr val="FFFFFF"/>
                </a:solidFill>
                <a:latin typeface="Arimo"/>
                <a:cs typeface="Arimo"/>
              </a:rPr>
              <a:t>here,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to 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sympathize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with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your</a:t>
            </a:r>
            <a:r>
              <a:rPr dirty="0" sz="750" spc="-2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0">
                <a:solidFill>
                  <a:srgbClr val="FFFFFF"/>
                </a:solidFill>
                <a:latin typeface="Arimo"/>
                <a:cs typeface="Arimo"/>
              </a:rPr>
              <a:t>torment</a:t>
            </a:r>
            <a:r>
              <a:rPr dirty="0" sz="750" spc="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and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to</a:t>
            </a:r>
            <a:r>
              <a:rPr dirty="0" sz="750" spc="2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give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you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5">
                <a:solidFill>
                  <a:srgbClr val="FFFFFF"/>
                </a:solidFill>
                <a:latin typeface="Arimo"/>
                <a:cs typeface="Arimo"/>
              </a:rPr>
              <a:t>a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period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that 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you</a:t>
            </a:r>
            <a:r>
              <a:rPr dirty="0" sz="750" spc="-4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35">
                <a:solidFill>
                  <a:srgbClr val="FFFFFF"/>
                </a:solidFill>
                <a:latin typeface="Arimo"/>
                <a:cs typeface="Arimo"/>
              </a:rPr>
              <a:t>will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recall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for</a:t>
            </a:r>
            <a:r>
              <a:rPr dirty="0" sz="750" spc="-2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5">
                <a:solidFill>
                  <a:srgbClr val="FFFFFF"/>
                </a:solidFill>
                <a:latin typeface="Arimo"/>
                <a:cs typeface="Arimo"/>
              </a:rPr>
              <a:t>a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0">
                <a:solidFill>
                  <a:srgbClr val="FFFFFF"/>
                </a:solidFill>
                <a:latin typeface="Arimo"/>
                <a:cs typeface="Arimo"/>
              </a:rPr>
              <a:t>mind-blowing</a:t>
            </a:r>
            <a:r>
              <a:rPr dirty="0" sz="750" spc="-2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remainder.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I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130">
                <a:solidFill>
                  <a:srgbClr val="FFFFFF"/>
                </a:solidFill>
                <a:latin typeface="Arimo"/>
                <a:cs typeface="Arimo"/>
              </a:rPr>
              <a:t>am</a:t>
            </a:r>
            <a:r>
              <a:rPr dirty="0" sz="750" spc="-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0">
                <a:solidFill>
                  <a:srgbClr val="FFFFFF"/>
                </a:solidFill>
                <a:latin typeface="Arimo"/>
                <a:cs typeface="Arimo"/>
              </a:rPr>
              <a:t>battling</a:t>
            </a:r>
            <a:endParaRPr sz="750">
              <a:latin typeface="Arimo"/>
              <a:cs typeface="Arimo"/>
            </a:endParaRPr>
          </a:p>
          <a:p>
            <a:pPr marL="12700" marR="59055">
              <a:lnSpc>
                <a:spcPct val="147900"/>
              </a:lnSpc>
            </a:pP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model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who</a:t>
            </a:r>
            <a:r>
              <a:rPr dirty="0" sz="750" spc="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has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5">
                <a:solidFill>
                  <a:srgbClr val="FFFFFF"/>
                </a:solidFill>
                <a:latin typeface="Arimo"/>
                <a:cs typeface="Arimo"/>
              </a:rPr>
              <a:t>come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to</a:t>
            </a:r>
            <a:r>
              <a:rPr dirty="0" sz="750" spc="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Manali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from</a:t>
            </a:r>
            <a:r>
              <a:rPr dirty="0" sz="750" spc="-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Himachal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Pradesh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I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have 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appealing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figure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and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delightful</a:t>
            </a:r>
            <a:r>
              <a:rPr dirty="0" sz="750" spc="-2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body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strructure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with</a:t>
            </a:r>
            <a:endParaRPr sz="750">
              <a:latin typeface="Arimo"/>
              <a:cs typeface="Arimo"/>
            </a:endParaRPr>
          </a:p>
          <a:p>
            <a:pPr marL="12700">
              <a:lnSpc>
                <a:spcPct val="100000"/>
              </a:lnSpc>
              <a:spcBef>
                <a:spcPts val="430"/>
              </a:spcBef>
            </a:pP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staggering</a:t>
            </a:r>
            <a:r>
              <a:rPr dirty="0" sz="750" spc="-2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look.</a:t>
            </a:r>
            <a:endParaRPr sz="750">
              <a:latin typeface="Arimo"/>
              <a:cs typeface="Arimo"/>
            </a:endParaRPr>
          </a:p>
          <a:p>
            <a:pPr marL="12700" marR="26670">
              <a:lnSpc>
                <a:spcPct val="147900"/>
              </a:lnSpc>
            </a:pP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I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have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finished </a:t>
            </a:r>
            <a:r>
              <a:rPr dirty="0" sz="750" spc="100">
                <a:solidFill>
                  <a:srgbClr val="FFFFFF"/>
                </a:solidFill>
                <a:latin typeface="Arimo"/>
                <a:cs typeface="Arimo"/>
              </a:rPr>
              <a:t>my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investigations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in 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2010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and </a:t>
            </a:r>
            <a:r>
              <a:rPr dirty="0" sz="750" spc="95">
                <a:solidFill>
                  <a:srgbClr val="FFFFFF"/>
                </a:solidFill>
                <a:latin typeface="Arimo"/>
                <a:cs typeface="Arimo"/>
              </a:rPr>
              <a:t>came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to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Manali 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for</a:t>
            </a:r>
            <a:r>
              <a:rPr dirty="0" sz="750" spc="-2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turning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out</a:t>
            </a:r>
            <a:r>
              <a:rPr dirty="0" sz="750" spc="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to</a:t>
            </a:r>
            <a:r>
              <a:rPr dirty="0" sz="750" spc="2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be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105">
                <a:solidFill>
                  <a:srgbClr val="FFFFFF"/>
                </a:solidFill>
                <a:latin typeface="Arimo"/>
                <a:cs typeface="Arimo"/>
              </a:rPr>
              <a:t>top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class</a:t>
            </a:r>
            <a:r>
              <a:rPr dirty="0" sz="750" spc="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latin typeface="Arimo"/>
                <a:cs typeface="Arimo"/>
                <a:hlinkClick r:id="rId4"/>
              </a:rPr>
              <a:t>Manali</a:t>
            </a:r>
            <a:r>
              <a:rPr dirty="0" sz="750" spc="-25">
                <a:latin typeface="Arimo"/>
                <a:cs typeface="Arimo"/>
                <a:hlinkClick r:id="rId4"/>
              </a:rPr>
              <a:t> </a:t>
            </a:r>
            <a:r>
              <a:rPr dirty="0" sz="750" spc="40">
                <a:latin typeface="Arimo"/>
                <a:cs typeface="Arimo"/>
                <a:hlinkClick r:id="rId4"/>
              </a:rPr>
              <a:t>Escorts</a:t>
            </a:r>
            <a:r>
              <a:rPr dirty="0" sz="750" spc="5">
                <a:latin typeface="Arimo"/>
                <a:cs typeface="Arimo"/>
                <a:hlinkClick r:id="rId4"/>
              </a:rPr>
              <a:t> </a:t>
            </a:r>
            <a:r>
              <a:rPr dirty="0" sz="750" spc="65">
                <a:latin typeface="Arimo"/>
                <a:cs typeface="Arimo"/>
                <a:hlinkClick r:id="rId4"/>
              </a:rPr>
              <a:t>Model</a:t>
            </a:r>
            <a:r>
              <a:rPr dirty="0" sz="750" spc="-30">
                <a:latin typeface="Arimo"/>
                <a:cs typeface="Arimo"/>
                <a:hlinkClick r:id="rId4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as</a:t>
            </a:r>
            <a:r>
              <a:rPr dirty="0" sz="750" spc="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to</a:t>
            </a:r>
            <a:r>
              <a:rPr dirty="0" sz="750" spc="2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deal  with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100">
                <a:solidFill>
                  <a:srgbClr val="FFFFFF"/>
                </a:solidFill>
                <a:latin typeface="Arimo"/>
                <a:cs typeface="Arimo"/>
              </a:rPr>
              <a:t>my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every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day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expences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to</a:t>
            </a:r>
            <a:r>
              <a:rPr dirty="0" sz="750" spc="2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remain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in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Manali</a:t>
            </a:r>
            <a:r>
              <a:rPr dirty="0" sz="750" spc="-2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I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have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begun  </a:t>
            </a:r>
            <a:r>
              <a:rPr dirty="0" sz="750" spc="40">
                <a:solidFill>
                  <a:srgbClr val="FFFFFF"/>
                </a:solidFill>
                <a:latin typeface="Arimo"/>
                <a:cs typeface="Arimo"/>
              </a:rPr>
              <a:t>filling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in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as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escorts young lady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and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has </a:t>
            </a:r>
            <a:r>
              <a:rPr dirty="0" sz="750" spc="95">
                <a:solidFill>
                  <a:srgbClr val="FFFFFF"/>
                </a:solidFill>
                <a:latin typeface="Arimo"/>
                <a:cs typeface="Arimo"/>
              </a:rPr>
              <a:t>gotten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extremely  </a:t>
            </a:r>
            <a:r>
              <a:rPr dirty="0" sz="750" spc="80">
                <a:solidFill>
                  <a:srgbClr val="FFFFFF"/>
                </a:solidFill>
                <a:latin typeface="Arimo"/>
                <a:cs typeface="Arimo"/>
              </a:rPr>
              <a:t>famous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because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of</a:t>
            </a:r>
            <a:r>
              <a:rPr dirty="0" sz="750" spc="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100">
                <a:solidFill>
                  <a:srgbClr val="FFFFFF"/>
                </a:solidFill>
                <a:latin typeface="Arimo"/>
                <a:cs typeface="Arimo"/>
              </a:rPr>
              <a:t>my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administrations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gave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to</a:t>
            </a:r>
            <a:r>
              <a:rPr dirty="0" sz="750" spc="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100">
                <a:solidFill>
                  <a:srgbClr val="FFFFFF"/>
                </a:solidFill>
                <a:latin typeface="Arimo"/>
                <a:cs typeface="Arimo"/>
              </a:rPr>
              <a:t>my</a:t>
            </a:r>
            <a:endParaRPr sz="750">
              <a:latin typeface="Arimo"/>
              <a:cs typeface="Arimo"/>
            </a:endParaRPr>
          </a:p>
          <a:p>
            <a:pPr marL="12700">
              <a:lnSpc>
                <a:spcPct val="100000"/>
              </a:lnSpc>
              <a:spcBef>
                <a:spcPts val="430"/>
              </a:spcBef>
            </a:pP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customers.</a:t>
            </a:r>
            <a:endParaRPr sz="750">
              <a:latin typeface="Arimo"/>
              <a:cs typeface="Arimo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2354143" y="7226925"/>
            <a:ext cx="3080385" cy="2479675"/>
            <a:chOff x="2354143" y="7226925"/>
            <a:chExt cx="3080385" cy="2479675"/>
          </a:xfrm>
        </p:grpSpPr>
        <p:sp>
          <p:nvSpPr>
            <p:cNvPr id="8" name="object 8"/>
            <p:cNvSpPr/>
            <p:nvPr/>
          </p:nvSpPr>
          <p:spPr>
            <a:xfrm>
              <a:off x="2357318" y="7230100"/>
              <a:ext cx="3074035" cy="2473325"/>
            </a:xfrm>
            <a:custGeom>
              <a:avLst/>
              <a:gdLst/>
              <a:ahLst/>
              <a:cxnLst/>
              <a:rect l="l" t="t" r="r" b="b"/>
              <a:pathLst>
                <a:path w="3074035" h="2473325">
                  <a:moveTo>
                    <a:pt x="0" y="0"/>
                  </a:moveTo>
                  <a:lnTo>
                    <a:pt x="3073526" y="0"/>
                  </a:lnTo>
                  <a:lnTo>
                    <a:pt x="3073526" y="2472715"/>
                  </a:lnTo>
                </a:path>
                <a:path w="3074035" h="2473325">
                  <a:moveTo>
                    <a:pt x="0" y="2472715"/>
                  </a:moveTo>
                  <a:lnTo>
                    <a:pt x="0" y="0"/>
                  </a:lnTo>
                </a:path>
              </a:pathLst>
            </a:custGeom>
            <a:ln w="6038">
              <a:solidFill>
                <a:srgbClr val="E7E7E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5077600" y="7704111"/>
              <a:ext cx="169074" cy="169074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/>
          <p:cNvSpPr txBox="1"/>
          <p:nvPr/>
        </p:nvSpPr>
        <p:spPr>
          <a:xfrm>
            <a:off x="5110188" y="7727642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6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077600" y="7951685"/>
            <a:ext cx="169074" cy="16907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5110188" y="7975214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8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5077600" y="8199257"/>
            <a:ext cx="169545" cy="417195"/>
            <a:chOff x="5077600" y="8199257"/>
            <a:chExt cx="169545" cy="417195"/>
          </a:xfrm>
        </p:grpSpPr>
        <p:sp>
          <p:nvSpPr>
            <p:cNvPr id="14" name="object 14"/>
            <p:cNvSpPr/>
            <p:nvPr/>
          </p:nvSpPr>
          <p:spPr>
            <a:xfrm>
              <a:off x="5077600" y="8199257"/>
              <a:ext cx="169074" cy="169074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5077600" y="8446830"/>
              <a:ext cx="169074" cy="169074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 txBox="1"/>
          <p:nvPr/>
        </p:nvSpPr>
        <p:spPr>
          <a:xfrm>
            <a:off x="5110188" y="8222788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11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110188" y="8470360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12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5077600" y="8706480"/>
            <a:ext cx="169074" cy="169074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 txBox="1"/>
          <p:nvPr/>
        </p:nvSpPr>
        <p:spPr>
          <a:xfrm>
            <a:off x="5110188" y="8730010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14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5077600" y="8954053"/>
            <a:ext cx="169074" cy="169074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 txBox="1"/>
          <p:nvPr/>
        </p:nvSpPr>
        <p:spPr>
          <a:xfrm>
            <a:off x="5110188" y="8977583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16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5077600" y="9201625"/>
            <a:ext cx="169074" cy="169074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 txBox="1"/>
          <p:nvPr/>
        </p:nvSpPr>
        <p:spPr>
          <a:xfrm>
            <a:off x="5110188" y="9225156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18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grpSp>
        <p:nvGrpSpPr>
          <p:cNvPr id="24" name="object 24"/>
          <p:cNvGrpSpPr/>
          <p:nvPr/>
        </p:nvGrpSpPr>
        <p:grpSpPr>
          <a:xfrm>
            <a:off x="2540745" y="7739315"/>
            <a:ext cx="2706370" cy="1964055"/>
            <a:chOff x="2540745" y="7739315"/>
            <a:chExt cx="2706370" cy="1964055"/>
          </a:xfrm>
        </p:grpSpPr>
        <p:sp>
          <p:nvSpPr>
            <p:cNvPr id="25" name="object 25"/>
            <p:cNvSpPr/>
            <p:nvPr/>
          </p:nvSpPr>
          <p:spPr>
            <a:xfrm>
              <a:off x="5077600" y="9449198"/>
              <a:ext cx="169074" cy="169074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5130648" y="9696771"/>
              <a:ext cx="63500" cy="6350"/>
            </a:xfrm>
            <a:custGeom>
              <a:avLst/>
              <a:gdLst/>
              <a:ahLst/>
              <a:cxnLst/>
              <a:rect l="l" t="t" r="r" b="b"/>
              <a:pathLst>
                <a:path w="63500" h="6350">
                  <a:moveTo>
                    <a:pt x="62973" y="6044"/>
                  </a:moveTo>
                  <a:lnTo>
                    <a:pt x="0" y="6044"/>
                  </a:lnTo>
                  <a:lnTo>
                    <a:pt x="4268" y="4287"/>
                  </a:lnTo>
                  <a:lnTo>
                    <a:pt x="9551" y="2717"/>
                  </a:lnTo>
                  <a:lnTo>
                    <a:pt x="20439" y="543"/>
                  </a:lnTo>
                  <a:lnTo>
                    <a:pt x="25940" y="0"/>
                  </a:lnTo>
                  <a:lnTo>
                    <a:pt x="37038" y="0"/>
                  </a:lnTo>
                  <a:lnTo>
                    <a:pt x="42539" y="543"/>
                  </a:lnTo>
                  <a:lnTo>
                    <a:pt x="53426" y="2717"/>
                  </a:lnTo>
                  <a:lnTo>
                    <a:pt x="58710" y="4287"/>
                  </a:lnTo>
                  <a:lnTo>
                    <a:pt x="62973" y="6044"/>
                  </a:lnTo>
                  <a:close/>
                </a:path>
              </a:pathLst>
            </a:custGeom>
            <a:solidFill>
              <a:srgbClr val="F2F2F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2540745" y="7739315"/>
              <a:ext cx="788229" cy="74332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/>
          <p:cNvSpPr txBox="1"/>
          <p:nvPr/>
        </p:nvSpPr>
        <p:spPr>
          <a:xfrm>
            <a:off x="5110188" y="9472728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20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2525769" y="7389493"/>
            <a:ext cx="945515" cy="1854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50" spc="-60" b="1">
                <a:solidFill>
                  <a:srgbClr val="FDA12A"/>
                </a:solidFill>
                <a:latin typeface="Verdana"/>
                <a:cs typeface="Verdana"/>
              </a:rPr>
              <a:t>Services</a:t>
            </a:r>
            <a:r>
              <a:rPr dirty="0" sz="1050" spc="-150" b="1">
                <a:solidFill>
                  <a:srgbClr val="FDA12A"/>
                </a:solidFill>
                <a:latin typeface="Verdana"/>
                <a:cs typeface="Verdana"/>
              </a:rPr>
              <a:t> </a:t>
            </a:r>
            <a:r>
              <a:rPr dirty="0" sz="1050" spc="-65" b="1">
                <a:solidFill>
                  <a:srgbClr val="FDA12A"/>
                </a:solidFill>
                <a:latin typeface="Verdana"/>
                <a:cs typeface="Verdana"/>
              </a:rPr>
              <a:t>Area</a:t>
            </a:r>
            <a:endParaRPr sz="1050">
              <a:latin typeface="Verdana"/>
              <a:cs typeface="Verdana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525769" y="7709527"/>
            <a:ext cx="816610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80">
                <a:latin typeface="Arimo"/>
                <a:cs typeface="Arimo"/>
                <a:hlinkClick r:id="rId6"/>
              </a:rPr>
              <a:t>Amritsar</a:t>
            </a:r>
            <a:r>
              <a:rPr dirty="0" sz="700" spc="-55">
                <a:latin typeface="Arimo"/>
                <a:cs typeface="Arimo"/>
                <a:hlinkClick r:id="rId6"/>
              </a:rPr>
              <a:t> </a:t>
            </a:r>
            <a:r>
              <a:rPr dirty="0" sz="700" spc="70">
                <a:latin typeface="Arimo"/>
                <a:cs typeface="Arimo"/>
                <a:hlinkClick r:id="rId6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2540745" y="7989606"/>
            <a:ext cx="745961" cy="71614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 txBox="1"/>
          <p:nvPr/>
        </p:nvSpPr>
        <p:spPr>
          <a:xfrm>
            <a:off x="2525769" y="7957100"/>
            <a:ext cx="774700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85">
                <a:latin typeface="Arimo"/>
                <a:cs typeface="Arimo"/>
                <a:hlinkClick r:id="rId8"/>
              </a:rPr>
              <a:t>Ambala</a:t>
            </a:r>
            <a:r>
              <a:rPr dirty="0" sz="700" spc="-25">
                <a:latin typeface="Arimo"/>
                <a:cs typeface="Arimo"/>
                <a:hlinkClick r:id="rId8"/>
              </a:rPr>
              <a:t> </a:t>
            </a:r>
            <a:r>
              <a:rPr dirty="0" sz="700" spc="70">
                <a:latin typeface="Arimo"/>
                <a:cs typeface="Arimo"/>
                <a:hlinkClick r:id="rId8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2540745" y="8241164"/>
            <a:ext cx="601040" cy="91420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 txBox="1"/>
          <p:nvPr/>
        </p:nvSpPr>
        <p:spPr>
          <a:xfrm>
            <a:off x="2525769" y="8204672"/>
            <a:ext cx="629920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65">
                <a:latin typeface="Arimo"/>
                <a:cs typeface="Arimo"/>
                <a:hlinkClick r:id="rId11"/>
              </a:rPr>
              <a:t>Agra</a:t>
            </a:r>
            <a:r>
              <a:rPr dirty="0" sz="700" spc="-20">
                <a:latin typeface="Arimo"/>
                <a:cs typeface="Arimo"/>
                <a:hlinkClick r:id="rId11"/>
              </a:rPr>
              <a:t> </a:t>
            </a:r>
            <a:r>
              <a:rPr dirty="0" sz="700" spc="70">
                <a:latin typeface="Arimo"/>
                <a:cs typeface="Arimo"/>
                <a:hlinkClick r:id="rId11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2540745" y="8484751"/>
            <a:ext cx="969380" cy="71614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 txBox="1"/>
          <p:nvPr/>
        </p:nvSpPr>
        <p:spPr>
          <a:xfrm>
            <a:off x="2525769" y="8452245"/>
            <a:ext cx="998219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95">
                <a:latin typeface="Arimo"/>
                <a:cs typeface="Arimo"/>
                <a:hlinkClick r:id="rId12"/>
              </a:rPr>
              <a:t>Ahmedabad</a:t>
            </a:r>
            <a:r>
              <a:rPr dirty="0" sz="700" spc="-20">
                <a:latin typeface="Arimo"/>
                <a:cs typeface="Arimo"/>
                <a:hlinkClick r:id="rId12"/>
              </a:rPr>
              <a:t> </a:t>
            </a:r>
            <a:r>
              <a:rPr dirty="0" sz="700" spc="70">
                <a:latin typeface="Arimo"/>
                <a:cs typeface="Arimo"/>
                <a:hlinkClick r:id="rId12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2540745" y="8744401"/>
            <a:ext cx="715769" cy="71614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 txBox="1"/>
          <p:nvPr/>
        </p:nvSpPr>
        <p:spPr>
          <a:xfrm>
            <a:off x="2525769" y="8711895"/>
            <a:ext cx="744220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70">
                <a:latin typeface="Arimo"/>
                <a:cs typeface="Arimo"/>
                <a:hlinkClick r:id="rId14"/>
              </a:rPr>
              <a:t>Almora</a:t>
            </a:r>
            <a:r>
              <a:rPr dirty="0" sz="700" spc="-15">
                <a:latin typeface="Arimo"/>
                <a:cs typeface="Arimo"/>
                <a:hlinkClick r:id="rId14"/>
              </a:rPr>
              <a:t> </a:t>
            </a:r>
            <a:r>
              <a:rPr dirty="0" sz="700" spc="70">
                <a:latin typeface="Arimo"/>
                <a:cs typeface="Arimo"/>
                <a:hlinkClick r:id="rId14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2545256" y="8989256"/>
            <a:ext cx="644836" cy="74332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 txBox="1"/>
          <p:nvPr/>
        </p:nvSpPr>
        <p:spPr>
          <a:xfrm>
            <a:off x="2525769" y="8959467"/>
            <a:ext cx="678180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75">
                <a:latin typeface="Arimo"/>
                <a:cs typeface="Arimo"/>
                <a:hlinkClick r:id="rId16"/>
              </a:rPr>
              <a:t>Baddi</a:t>
            </a:r>
            <a:r>
              <a:rPr dirty="0" sz="700" spc="-65">
                <a:latin typeface="Arimo"/>
                <a:cs typeface="Arimo"/>
                <a:hlinkClick r:id="rId16"/>
              </a:rPr>
              <a:t> </a:t>
            </a:r>
            <a:r>
              <a:rPr dirty="0" sz="700" spc="70">
                <a:latin typeface="Arimo"/>
                <a:cs typeface="Arimo"/>
                <a:hlinkClick r:id="rId16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2545256" y="9239546"/>
            <a:ext cx="759565" cy="71614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 txBox="1"/>
          <p:nvPr/>
        </p:nvSpPr>
        <p:spPr>
          <a:xfrm>
            <a:off x="2525769" y="9207041"/>
            <a:ext cx="792480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65">
                <a:latin typeface="Arimo"/>
                <a:cs typeface="Arimo"/>
                <a:hlinkClick r:id="rId18"/>
              </a:rPr>
              <a:t>Bharuch</a:t>
            </a:r>
            <a:r>
              <a:rPr dirty="0" sz="700" spc="-55">
                <a:latin typeface="Arimo"/>
                <a:cs typeface="Arimo"/>
                <a:hlinkClick r:id="rId18"/>
              </a:rPr>
              <a:t> </a:t>
            </a:r>
            <a:r>
              <a:rPr dirty="0" sz="700" spc="70">
                <a:latin typeface="Arimo"/>
                <a:cs typeface="Arimo"/>
                <a:hlinkClick r:id="rId18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2541832" y="9487120"/>
            <a:ext cx="793181" cy="71614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 txBox="1"/>
          <p:nvPr/>
        </p:nvSpPr>
        <p:spPr>
          <a:xfrm>
            <a:off x="2525769" y="9454613"/>
            <a:ext cx="822960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100">
                <a:latin typeface="Arimo"/>
                <a:cs typeface="Arimo"/>
                <a:hlinkClick r:id="rId20"/>
              </a:rPr>
              <a:t>Chamba</a:t>
            </a:r>
            <a:r>
              <a:rPr dirty="0" sz="700" spc="-15">
                <a:latin typeface="Arimo"/>
                <a:cs typeface="Arimo"/>
                <a:hlinkClick r:id="rId20"/>
              </a:rPr>
              <a:t> </a:t>
            </a:r>
            <a:r>
              <a:rPr dirty="0" sz="700" spc="70">
                <a:latin typeface="Arimo"/>
                <a:cs typeface="Arimo"/>
                <a:hlinkClick r:id="rId20"/>
              </a:rPr>
              <a:t>escorts</a:t>
            </a:r>
            <a:endParaRPr sz="700">
              <a:latin typeface="Arimo"/>
              <a:cs typeface="Arim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55601" y="352430"/>
            <a:ext cx="7061834" cy="9354185"/>
            <a:chOff x="355601" y="352430"/>
            <a:chExt cx="7061834" cy="9354185"/>
          </a:xfrm>
        </p:grpSpPr>
        <p:sp>
          <p:nvSpPr>
            <p:cNvPr id="3" name="object 3"/>
            <p:cNvSpPr/>
            <p:nvPr/>
          </p:nvSpPr>
          <p:spPr>
            <a:xfrm>
              <a:off x="355601" y="355605"/>
              <a:ext cx="7061834" cy="9347835"/>
            </a:xfrm>
            <a:custGeom>
              <a:avLst/>
              <a:gdLst/>
              <a:ahLst/>
              <a:cxnLst/>
              <a:rect l="l" t="t" r="r" b="b"/>
              <a:pathLst>
                <a:path w="7061834" h="9347835">
                  <a:moveTo>
                    <a:pt x="0" y="9347210"/>
                  </a:moveTo>
                  <a:lnTo>
                    <a:pt x="0" y="0"/>
                  </a:lnTo>
                  <a:lnTo>
                    <a:pt x="7061210" y="0"/>
                  </a:lnTo>
                  <a:lnTo>
                    <a:pt x="7061210" y="9347210"/>
                  </a:lnTo>
                  <a:lnTo>
                    <a:pt x="0" y="9347210"/>
                  </a:lnTo>
                  <a:close/>
                </a:path>
              </a:pathLst>
            </a:custGeom>
            <a:solidFill>
              <a:srgbClr val="37014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2357318" y="355605"/>
              <a:ext cx="3074035" cy="9347835"/>
            </a:xfrm>
            <a:custGeom>
              <a:avLst/>
              <a:gdLst/>
              <a:ahLst/>
              <a:cxnLst/>
              <a:rect l="l" t="t" r="r" b="b"/>
              <a:pathLst>
                <a:path w="3074035" h="9347835">
                  <a:moveTo>
                    <a:pt x="3073526" y="0"/>
                  </a:moveTo>
                  <a:lnTo>
                    <a:pt x="3073526" y="9347209"/>
                  </a:lnTo>
                </a:path>
                <a:path w="3074035" h="9347835">
                  <a:moveTo>
                    <a:pt x="0" y="9347209"/>
                  </a:moveTo>
                  <a:lnTo>
                    <a:pt x="0" y="0"/>
                  </a:lnTo>
                </a:path>
              </a:pathLst>
            </a:custGeom>
            <a:ln w="6038">
              <a:solidFill>
                <a:srgbClr val="E7E7E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5077600" y="355605"/>
              <a:ext cx="169074" cy="16293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 txBox="1"/>
          <p:nvPr/>
        </p:nvSpPr>
        <p:spPr>
          <a:xfrm>
            <a:off x="5110188" y="373000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3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077600" y="597043"/>
            <a:ext cx="169074" cy="16907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5110188" y="620573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5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077600" y="844615"/>
            <a:ext cx="169074" cy="16907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5110188" y="868145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6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077600" y="1092188"/>
            <a:ext cx="169074" cy="16907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5110188" y="1115719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7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5077600" y="1339761"/>
            <a:ext cx="169074" cy="16907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5110188" y="1363291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8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5077600" y="1587334"/>
            <a:ext cx="169074" cy="16907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5110188" y="1610864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10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5077600" y="1834907"/>
            <a:ext cx="169074" cy="169074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 txBox="1"/>
          <p:nvPr/>
        </p:nvSpPr>
        <p:spPr>
          <a:xfrm>
            <a:off x="5110188" y="1858437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12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5077600" y="2082480"/>
            <a:ext cx="169074" cy="169074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 txBox="1"/>
          <p:nvPr/>
        </p:nvSpPr>
        <p:spPr>
          <a:xfrm>
            <a:off x="5110188" y="2106009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14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5077600" y="2330053"/>
            <a:ext cx="169074" cy="169074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 txBox="1"/>
          <p:nvPr/>
        </p:nvSpPr>
        <p:spPr>
          <a:xfrm>
            <a:off x="5110188" y="2353583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16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5077600" y="2577625"/>
            <a:ext cx="169074" cy="169074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 txBox="1"/>
          <p:nvPr/>
        </p:nvSpPr>
        <p:spPr>
          <a:xfrm>
            <a:off x="5110188" y="2601155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18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5077600" y="2825198"/>
            <a:ext cx="169074" cy="169074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 txBox="1"/>
          <p:nvPr/>
        </p:nvSpPr>
        <p:spPr>
          <a:xfrm>
            <a:off x="5110188" y="2848728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19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5077600" y="3072771"/>
            <a:ext cx="169074" cy="169074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 txBox="1"/>
          <p:nvPr/>
        </p:nvSpPr>
        <p:spPr>
          <a:xfrm>
            <a:off x="5110188" y="3096301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20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5077600" y="3320344"/>
            <a:ext cx="169074" cy="169074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 txBox="1"/>
          <p:nvPr/>
        </p:nvSpPr>
        <p:spPr>
          <a:xfrm>
            <a:off x="5110188" y="3343874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22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grpSp>
        <p:nvGrpSpPr>
          <p:cNvPr id="31" name="object 31"/>
          <p:cNvGrpSpPr/>
          <p:nvPr/>
        </p:nvGrpSpPr>
        <p:grpSpPr>
          <a:xfrm>
            <a:off x="5077600" y="3567917"/>
            <a:ext cx="169545" cy="417195"/>
            <a:chOff x="5077600" y="3567917"/>
            <a:chExt cx="169545" cy="417195"/>
          </a:xfrm>
        </p:grpSpPr>
        <p:sp>
          <p:nvSpPr>
            <p:cNvPr id="32" name="object 32"/>
            <p:cNvSpPr/>
            <p:nvPr/>
          </p:nvSpPr>
          <p:spPr>
            <a:xfrm>
              <a:off x="5077600" y="3567917"/>
              <a:ext cx="169074" cy="169074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5077600" y="3815490"/>
              <a:ext cx="169074" cy="169074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4" name="object 34"/>
          <p:cNvSpPr txBox="1"/>
          <p:nvPr/>
        </p:nvSpPr>
        <p:spPr>
          <a:xfrm>
            <a:off x="5110188" y="3591447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24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5110188" y="3839020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25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5077600" y="4063063"/>
            <a:ext cx="169074" cy="169074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 txBox="1"/>
          <p:nvPr/>
        </p:nvSpPr>
        <p:spPr>
          <a:xfrm>
            <a:off x="5110188" y="4086593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26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5077600" y="4310635"/>
            <a:ext cx="169074" cy="169074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 txBox="1"/>
          <p:nvPr/>
        </p:nvSpPr>
        <p:spPr>
          <a:xfrm>
            <a:off x="5110188" y="4334166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27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5077600" y="4558208"/>
            <a:ext cx="169074" cy="169074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 txBox="1"/>
          <p:nvPr/>
        </p:nvSpPr>
        <p:spPr>
          <a:xfrm>
            <a:off x="5110188" y="4581738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28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5077600" y="4805781"/>
            <a:ext cx="169074" cy="169074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 txBox="1"/>
          <p:nvPr/>
        </p:nvSpPr>
        <p:spPr>
          <a:xfrm>
            <a:off x="5110188" y="4829311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29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5077600" y="5053354"/>
            <a:ext cx="169074" cy="169074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 txBox="1"/>
          <p:nvPr/>
        </p:nvSpPr>
        <p:spPr>
          <a:xfrm>
            <a:off x="5110188" y="5076884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30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5077600" y="5300927"/>
            <a:ext cx="169074" cy="169074"/>
          </a:xfrm>
          <a:prstGeom prst="rect">
            <a:avLst/>
          </a:prstGeom>
          <a:blipFill>
            <a:blip r:embed="rId3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 txBox="1"/>
          <p:nvPr/>
        </p:nvSpPr>
        <p:spPr>
          <a:xfrm>
            <a:off x="5110188" y="5324457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32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sp>
        <p:nvSpPr>
          <p:cNvPr id="48" name="object 48"/>
          <p:cNvSpPr/>
          <p:nvPr/>
        </p:nvSpPr>
        <p:spPr>
          <a:xfrm>
            <a:off x="5077600" y="5548500"/>
            <a:ext cx="169074" cy="169074"/>
          </a:xfrm>
          <a:prstGeom prst="rect">
            <a:avLst/>
          </a:prstGeom>
          <a:blipFill>
            <a:blip r:embed="rId3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9" name="object 49"/>
          <p:cNvSpPr txBox="1"/>
          <p:nvPr/>
        </p:nvSpPr>
        <p:spPr>
          <a:xfrm>
            <a:off x="5110188" y="5572030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33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sp>
        <p:nvSpPr>
          <p:cNvPr id="50" name="object 50"/>
          <p:cNvSpPr/>
          <p:nvPr/>
        </p:nvSpPr>
        <p:spPr>
          <a:xfrm>
            <a:off x="5077600" y="5796072"/>
            <a:ext cx="169074" cy="169074"/>
          </a:xfrm>
          <a:prstGeom prst="rect">
            <a:avLst/>
          </a:prstGeom>
          <a:blipFill>
            <a:blip r:embed="rId3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1" name="object 51"/>
          <p:cNvSpPr txBox="1"/>
          <p:nvPr/>
        </p:nvSpPr>
        <p:spPr>
          <a:xfrm>
            <a:off x="5110188" y="5819602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35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sp>
        <p:nvSpPr>
          <p:cNvPr id="52" name="object 52"/>
          <p:cNvSpPr/>
          <p:nvPr/>
        </p:nvSpPr>
        <p:spPr>
          <a:xfrm>
            <a:off x="5077600" y="6043645"/>
            <a:ext cx="169074" cy="169074"/>
          </a:xfrm>
          <a:prstGeom prst="rect">
            <a:avLst/>
          </a:prstGeom>
          <a:blipFill>
            <a:blip r:embed="rId3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 txBox="1"/>
          <p:nvPr/>
        </p:nvSpPr>
        <p:spPr>
          <a:xfrm>
            <a:off x="5110188" y="6067175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36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sp>
        <p:nvSpPr>
          <p:cNvPr id="54" name="object 54"/>
          <p:cNvSpPr/>
          <p:nvPr/>
        </p:nvSpPr>
        <p:spPr>
          <a:xfrm>
            <a:off x="5077600" y="6291218"/>
            <a:ext cx="169074" cy="169074"/>
          </a:xfrm>
          <a:prstGeom prst="rect">
            <a:avLst/>
          </a:prstGeom>
          <a:blipFill>
            <a:blip r:embed="rId3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5" name="object 55"/>
          <p:cNvSpPr txBox="1"/>
          <p:nvPr/>
        </p:nvSpPr>
        <p:spPr>
          <a:xfrm>
            <a:off x="5110188" y="6314748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38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sp>
        <p:nvSpPr>
          <p:cNvPr id="56" name="object 56"/>
          <p:cNvSpPr/>
          <p:nvPr/>
        </p:nvSpPr>
        <p:spPr>
          <a:xfrm>
            <a:off x="5077600" y="6538791"/>
            <a:ext cx="169074" cy="169074"/>
          </a:xfrm>
          <a:prstGeom prst="rect">
            <a:avLst/>
          </a:prstGeom>
          <a:blipFill>
            <a:blip r:embed="rId3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7" name="object 57"/>
          <p:cNvSpPr txBox="1"/>
          <p:nvPr/>
        </p:nvSpPr>
        <p:spPr>
          <a:xfrm>
            <a:off x="5110188" y="6562321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40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sp>
        <p:nvSpPr>
          <p:cNvPr id="58" name="object 58"/>
          <p:cNvSpPr/>
          <p:nvPr/>
        </p:nvSpPr>
        <p:spPr>
          <a:xfrm>
            <a:off x="5077600" y="6786364"/>
            <a:ext cx="169074" cy="169074"/>
          </a:xfrm>
          <a:prstGeom prst="rect">
            <a:avLst/>
          </a:prstGeom>
          <a:blipFill>
            <a:blip r:embed="rId4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9" name="object 59"/>
          <p:cNvSpPr txBox="1"/>
          <p:nvPr/>
        </p:nvSpPr>
        <p:spPr>
          <a:xfrm>
            <a:off x="5110188" y="6809894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42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sp>
        <p:nvSpPr>
          <p:cNvPr id="60" name="object 60"/>
          <p:cNvSpPr/>
          <p:nvPr/>
        </p:nvSpPr>
        <p:spPr>
          <a:xfrm>
            <a:off x="5077600" y="7033937"/>
            <a:ext cx="169074" cy="169074"/>
          </a:xfrm>
          <a:prstGeom prst="rect">
            <a:avLst/>
          </a:prstGeom>
          <a:blipFill>
            <a:blip r:embed="rId4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1" name="object 61"/>
          <p:cNvSpPr txBox="1"/>
          <p:nvPr/>
        </p:nvSpPr>
        <p:spPr>
          <a:xfrm>
            <a:off x="5110188" y="7057466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44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grpSp>
        <p:nvGrpSpPr>
          <p:cNvPr id="62" name="object 62"/>
          <p:cNvGrpSpPr/>
          <p:nvPr/>
        </p:nvGrpSpPr>
        <p:grpSpPr>
          <a:xfrm>
            <a:off x="5077600" y="7281509"/>
            <a:ext cx="169545" cy="417195"/>
            <a:chOff x="5077600" y="7281509"/>
            <a:chExt cx="169545" cy="417195"/>
          </a:xfrm>
        </p:grpSpPr>
        <p:sp>
          <p:nvSpPr>
            <p:cNvPr id="63" name="object 63"/>
            <p:cNvSpPr/>
            <p:nvPr/>
          </p:nvSpPr>
          <p:spPr>
            <a:xfrm>
              <a:off x="5077600" y="7281509"/>
              <a:ext cx="169074" cy="169074"/>
            </a:xfrm>
            <a:prstGeom prst="rect">
              <a:avLst/>
            </a:prstGeom>
            <a:blipFill>
              <a:blip r:embed="rId4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/>
            <p:cNvSpPr/>
            <p:nvPr/>
          </p:nvSpPr>
          <p:spPr>
            <a:xfrm>
              <a:off x="5077600" y="7529082"/>
              <a:ext cx="169074" cy="169074"/>
            </a:xfrm>
            <a:prstGeom prst="rect">
              <a:avLst/>
            </a:prstGeom>
            <a:blipFill>
              <a:blip r:embed="rId4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5" name="object 65"/>
          <p:cNvSpPr txBox="1"/>
          <p:nvPr/>
        </p:nvSpPr>
        <p:spPr>
          <a:xfrm>
            <a:off x="5110188" y="7305040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45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5110188" y="7552612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46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sp>
        <p:nvSpPr>
          <p:cNvPr id="67" name="object 67"/>
          <p:cNvSpPr/>
          <p:nvPr/>
        </p:nvSpPr>
        <p:spPr>
          <a:xfrm>
            <a:off x="5077600" y="7776655"/>
            <a:ext cx="169074" cy="169074"/>
          </a:xfrm>
          <a:prstGeom prst="rect">
            <a:avLst/>
          </a:prstGeom>
          <a:blipFill>
            <a:blip r:embed="rId4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8" name="object 68"/>
          <p:cNvSpPr txBox="1"/>
          <p:nvPr/>
        </p:nvSpPr>
        <p:spPr>
          <a:xfrm>
            <a:off x="5110188" y="7800185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47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sp>
        <p:nvSpPr>
          <p:cNvPr id="69" name="object 69"/>
          <p:cNvSpPr/>
          <p:nvPr/>
        </p:nvSpPr>
        <p:spPr>
          <a:xfrm>
            <a:off x="5077600" y="8024228"/>
            <a:ext cx="169074" cy="169074"/>
          </a:xfrm>
          <a:prstGeom prst="rect">
            <a:avLst/>
          </a:prstGeom>
          <a:blipFill>
            <a:blip r:embed="rId4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0" name="object 70"/>
          <p:cNvSpPr txBox="1"/>
          <p:nvPr/>
        </p:nvSpPr>
        <p:spPr>
          <a:xfrm>
            <a:off x="5110188" y="8047758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48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sp>
        <p:nvSpPr>
          <p:cNvPr id="71" name="object 71"/>
          <p:cNvSpPr/>
          <p:nvPr/>
        </p:nvSpPr>
        <p:spPr>
          <a:xfrm>
            <a:off x="5077600" y="8271801"/>
            <a:ext cx="169074" cy="169074"/>
          </a:xfrm>
          <a:prstGeom prst="rect">
            <a:avLst/>
          </a:prstGeom>
          <a:blipFill>
            <a:blip r:embed="rId4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2" name="object 72"/>
          <p:cNvSpPr txBox="1"/>
          <p:nvPr/>
        </p:nvSpPr>
        <p:spPr>
          <a:xfrm>
            <a:off x="5110188" y="8295331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50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sp>
        <p:nvSpPr>
          <p:cNvPr id="73" name="object 73"/>
          <p:cNvSpPr/>
          <p:nvPr/>
        </p:nvSpPr>
        <p:spPr>
          <a:xfrm>
            <a:off x="5077600" y="8519374"/>
            <a:ext cx="169545" cy="169545"/>
          </a:xfrm>
          <a:custGeom>
            <a:avLst/>
            <a:gdLst/>
            <a:ahLst/>
            <a:cxnLst/>
            <a:rect l="l" t="t" r="r" b="b"/>
            <a:pathLst>
              <a:path w="169545" h="169545">
                <a:moveTo>
                  <a:pt x="90086" y="169074"/>
                </a:moveTo>
                <a:lnTo>
                  <a:pt x="78987" y="169074"/>
                </a:lnTo>
                <a:lnTo>
                  <a:pt x="73486" y="168530"/>
                </a:lnTo>
                <a:lnTo>
                  <a:pt x="32957" y="151744"/>
                </a:lnTo>
                <a:lnTo>
                  <a:pt x="8556" y="122035"/>
                </a:lnTo>
                <a:lnTo>
                  <a:pt x="0" y="90092"/>
                </a:lnTo>
                <a:lnTo>
                  <a:pt x="0" y="78981"/>
                </a:lnTo>
                <a:lnTo>
                  <a:pt x="11164" y="42208"/>
                </a:lnTo>
                <a:lnTo>
                  <a:pt x="42183" y="11170"/>
                </a:lnTo>
                <a:lnTo>
                  <a:pt x="78987" y="0"/>
                </a:lnTo>
                <a:lnTo>
                  <a:pt x="90086" y="0"/>
                </a:lnTo>
                <a:lnTo>
                  <a:pt x="126884" y="11170"/>
                </a:lnTo>
                <a:lnTo>
                  <a:pt x="157909" y="42208"/>
                </a:lnTo>
                <a:lnTo>
                  <a:pt x="169074" y="78981"/>
                </a:lnTo>
                <a:lnTo>
                  <a:pt x="169074" y="90092"/>
                </a:lnTo>
                <a:lnTo>
                  <a:pt x="157909" y="126865"/>
                </a:lnTo>
                <a:lnTo>
                  <a:pt x="126884" y="157903"/>
                </a:lnTo>
                <a:lnTo>
                  <a:pt x="95587" y="168530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4" name="object 74"/>
          <p:cNvSpPr txBox="1"/>
          <p:nvPr/>
        </p:nvSpPr>
        <p:spPr>
          <a:xfrm>
            <a:off x="5110188" y="8542904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51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sp>
        <p:nvSpPr>
          <p:cNvPr id="75" name="object 75"/>
          <p:cNvSpPr/>
          <p:nvPr/>
        </p:nvSpPr>
        <p:spPr>
          <a:xfrm>
            <a:off x="5077600" y="8706563"/>
            <a:ext cx="169545" cy="169545"/>
          </a:xfrm>
          <a:custGeom>
            <a:avLst/>
            <a:gdLst/>
            <a:ahLst/>
            <a:cxnLst/>
            <a:rect l="l" t="t" r="r" b="b"/>
            <a:pathLst>
              <a:path w="169545" h="169545">
                <a:moveTo>
                  <a:pt x="90086" y="169074"/>
                </a:moveTo>
                <a:lnTo>
                  <a:pt x="78987" y="169074"/>
                </a:lnTo>
                <a:lnTo>
                  <a:pt x="73486" y="168530"/>
                </a:lnTo>
                <a:lnTo>
                  <a:pt x="32957" y="151744"/>
                </a:lnTo>
                <a:lnTo>
                  <a:pt x="8556" y="122035"/>
                </a:lnTo>
                <a:lnTo>
                  <a:pt x="0" y="90092"/>
                </a:lnTo>
                <a:lnTo>
                  <a:pt x="0" y="78981"/>
                </a:lnTo>
                <a:lnTo>
                  <a:pt x="11164" y="42208"/>
                </a:lnTo>
                <a:lnTo>
                  <a:pt x="42183" y="11170"/>
                </a:lnTo>
                <a:lnTo>
                  <a:pt x="78987" y="0"/>
                </a:lnTo>
                <a:lnTo>
                  <a:pt x="90086" y="0"/>
                </a:lnTo>
                <a:lnTo>
                  <a:pt x="126884" y="11170"/>
                </a:lnTo>
                <a:lnTo>
                  <a:pt x="157909" y="42208"/>
                </a:lnTo>
                <a:lnTo>
                  <a:pt x="169074" y="78981"/>
                </a:lnTo>
                <a:lnTo>
                  <a:pt x="169074" y="90092"/>
                </a:lnTo>
                <a:lnTo>
                  <a:pt x="157909" y="126865"/>
                </a:lnTo>
                <a:lnTo>
                  <a:pt x="126884" y="157903"/>
                </a:lnTo>
                <a:lnTo>
                  <a:pt x="95587" y="168530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6" name="object 76"/>
          <p:cNvSpPr txBox="1"/>
          <p:nvPr/>
        </p:nvSpPr>
        <p:spPr>
          <a:xfrm>
            <a:off x="5110188" y="8730093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52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sp>
        <p:nvSpPr>
          <p:cNvPr id="77" name="object 77"/>
          <p:cNvSpPr/>
          <p:nvPr/>
        </p:nvSpPr>
        <p:spPr>
          <a:xfrm>
            <a:off x="5077600" y="8954136"/>
            <a:ext cx="169074" cy="169074"/>
          </a:xfrm>
          <a:prstGeom prst="rect">
            <a:avLst/>
          </a:prstGeom>
          <a:blipFill>
            <a:blip r:embed="rId3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8" name="object 78"/>
          <p:cNvSpPr txBox="1"/>
          <p:nvPr/>
        </p:nvSpPr>
        <p:spPr>
          <a:xfrm>
            <a:off x="5110188" y="8977666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35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sp>
        <p:nvSpPr>
          <p:cNvPr id="79" name="object 79"/>
          <p:cNvSpPr/>
          <p:nvPr/>
        </p:nvSpPr>
        <p:spPr>
          <a:xfrm>
            <a:off x="5077600" y="9201709"/>
            <a:ext cx="169074" cy="169074"/>
          </a:xfrm>
          <a:prstGeom prst="rect">
            <a:avLst/>
          </a:prstGeom>
          <a:blipFill>
            <a:blip r:embed="rId3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0" name="object 80"/>
          <p:cNvSpPr txBox="1"/>
          <p:nvPr/>
        </p:nvSpPr>
        <p:spPr>
          <a:xfrm>
            <a:off x="5110188" y="9225239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53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sp>
        <p:nvSpPr>
          <p:cNvPr id="81" name="object 81"/>
          <p:cNvSpPr/>
          <p:nvPr/>
        </p:nvSpPr>
        <p:spPr>
          <a:xfrm>
            <a:off x="5077600" y="9449282"/>
            <a:ext cx="169074" cy="169074"/>
          </a:xfrm>
          <a:prstGeom prst="rect">
            <a:avLst/>
          </a:prstGeom>
          <a:blipFill>
            <a:blip r:embed="rId5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2" name="object 82"/>
          <p:cNvSpPr txBox="1"/>
          <p:nvPr/>
        </p:nvSpPr>
        <p:spPr>
          <a:xfrm>
            <a:off x="5110188" y="9472812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55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grpSp>
        <p:nvGrpSpPr>
          <p:cNvPr id="83" name="object 83"/>
          <p:cNvGrpSpPr/>
          <p:nvPr/>
        </p:nvGrpSpPr>
        <p:grpSpPr>
          <a:xfrm>
            <a:off x="2541832" y="384674"/>
            <a:ext cx="2651760" cy="9318625"/>
            <a:chOff x="2541832" y="384674"/>
            <a:chExt cx="2651760" cy="9318625"/>
          </a:xfrm>
        </p:grpSpPr>
        <p:sp>
          <p:nvSpPr>
            <p:cNvPr id="84" name="object 84"/>
            <p:cNvSpPr/>
            <p:nvPr/>
          </p:nvSpPr>
          <p:spPr>
            <a:xfrm>
              <a:off x="5130853" y="9696855"/>
              <a:ext cx="62865" cy="6350"/>
            </a:xfrm>
            <a:custGeom>
              <a:avLst/>
              <a:gdLst/>
              <a:ahLst/>
              <a:cxnLst/>
              <a:rect l="l" t="t" r="r" b="b"/>
              <a:pathLst>
                <a:path w="62864" h="6350">
                  <a:moveTo>
                    <a:pt x="62563" y="5960"/>
                  </a:moveTo>
                  <a:lnTo>
                    <a:pt x="0" y="5960"/>
                  </a:lnTo>
                  <a:lnTo>
                    <a:pt x="4063" y="4287"/>
                  </a:lnTo>
                  <a:lnTo>
                    <a:pt x="9346" y="2717"/>
                  </a:lnTo>
                  <a:lnTo>
                    <a:pt x="20233" y="543"/>
                  </a:lnTo>
                  <a:lnTo>
                    <a:pt x="25734" y="0"/>
                  </a:lnTo>
                  <a:lnTo>
                    <a:pt x="36833" y="0"/>
                  </a:lnTo>
                  <a:lnTo>
                    <a:pt x="42334" y="543"/>
                  </a:lnTo>
                  <a:lnTo>
                    <a:pt x="53221" y="2717"/>
                  </a:lnTo>
                  <a:lnTo>
                    <a:pt x="58505" y="4287"/>
                  </a:lnTo>
                  <a:lnTo>
                    <a:pt x="62563" y="5960"/>
                  </a:lnTo>
                  <a:close/>
                </a:path>
              </a:pathLst>
            </a:custGeom>
            <a:solidFill>
              <a:srgbClr val="F2F2F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5" name="object 85"/>
            <p:cNvSpPr/>
            <p:nvPr/>
          </p:nvSpPr>
          <p:spPr>
            <a:xfrm>
              <a:off x="2541832" y="384674"/>
              <a:ext cx="702605" cy="74332"/>
            </a:xfrm>
            <a:prstGeom prst="rect">
              <a:avLst/>
            </a:prstGeom>
            <a:blipFill>
              <a:blip r:embed="rId5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6" name="object 86"/>
          <p:cNvSpPr txBox="1"/>
          <p:nvPr/>
        </p:nvSpPr>
        <p:spPr>
          <a:xfrm>
            <a:off x="2525769" y="354884"/>
            <a:ext cx="732155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65">
                <a:latin typeface="Arimo"/>
                <a:cs typeface="Arimo"/>
                <a:hlinkClick r:id="rId3"/>
              </a:rPr>
              <a:t>Chitkul</a:t>
            </a:r>
            <a:r>
              <a:rPr dirty="0" sz="700" spc="-65">
                <a:latin typeface="Arimo"/>
                <a:cs typeface="Arimo"/>
                <a:hlinkClick r:id="rId3"/>
              </a:rPr>
              <a:t> </a:t>
            </a:r>
            <a:r>
              <a:rPr dirty="0" sz="700" spc="70">
                <a:latin typeface="Arimo"/>
                <a:cs typeface="Arimo"/>
                <a:hlinkClick r:id="rId3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87" name="object 87"/>
          <p:cNvSpPr/>
          <p:nvPr/>
        </p:nvSpPr>
        <p:spPr>
          <a:xfrm>
            <a:off x="2541832" y="632246"/>
            <a:ext cx="618068" cy="74332"/>
          </a:xfrm>
          <a:prstGeom prst="rect">
            <a:avLst/>
          </a:prstGeom>
          <a:blipFill>
            <a:blip r:embed="rId5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8" name="object 88"/>
          <p:cNvSpPr txBox="1"/>
          <p:nvPr/>
        </p:nvSpPr>
        <p:spPr>
          <a:xfrm>
            <a:off x="2525769" y="602458"/>
            <a:ext cx="647700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65">
                <a:latin typeface="Arimo"/>
                <a:cs typeface="Arimo"/>
                <a:hlinkClick r:id="rId5"/>
              </a:rPr>
              <a:t>Chail</a:t>
            </a:r>
            <a:r>
              <a:rPr dirty="0" sz="700" spc="-55">
                <a:latin typeface="Arimo"/>
                <a:cs typeface="Arimo"/>
                <a:hlinkClick r:id="rId5"/>
              </a:rPr>
              <a:t> </a:t>
            </a:r>
            <a:r>
              <a:rPr dirty="0" sz="700" spc="70">
                <a:latin typeface="Arimo"/>
                <a:cs typeface="Arimo"/>
                <a:hlinkClick r:id="rId5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89" name="object 89"/>
          <p:cNvSpPr/>
          <p:nvPr/>
        </p:nvSpPr>
        <p:spPr>
          <a:xfrm>
            <a:off x="2545256" y="882537"/>
            <a:ext cx="1031291" cy="71614"/>
          </a:xfrm>
          <a:prstGeom prst="rect">
            <a:avLst/>
          </a:prstGeom>
          <a:blipFill>
            <a:blip r:embed="rId5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0" name="object 90"/>
          <p:cNvSpPr txBox="1"/>
          <p:nvPr/>
        </p:nvSpPr>
        <p:spPr>
          <a:xfrm>
            <a:off x="2525769" y="850030"/>
            <a:ext cx="1064260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90">
                <a:latin typeface="Arimo"/>
                <a:cs typeface="Arimo"/>
                <a:hlinkClick r:id="rId6"/>
              </a:rPr>
              <a:t>Dharamshala</a:t>
            </a:r>
            <a:r>
              <a:rPr dirty="0" sz="700" spc="-25">
                <a:latin typeface="Arimo"/>
                <a:cs typeface="Arimo"/>
                <a:hlinkClick r:id="rId6"/>
              </a:rPr>
              <a:t> </a:t>
            </a:r>
            <a:r>
              <a:rPr dirty="0" sz="700" spc="70">
                <a:latin typeface="Arimo"/>
                <a:cs typeface="Arimo"/>
                <a:hlinkClick r:id="rId6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91" name="object 91"/>
          <p:cNvSpPr/>
          <p:nvPr/>
        </p:nvSpPr>
        <p:spPr>
          <a:xfrm>
            <a:off x="2545256" y="1127392"/>
            <a:ext cx="771642" cy="74332"/>
          </a:xfrm>
          <a:prstGeom prst="rect">
            <a:avLst/>
          </a:prstGeom>
          <a:blipFill>
            <a:blip r:embed="rId5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2" name="object 92"/>
          <p:cNvSpPr txBox="1"/>
          <p:nvPr/>
        </p:nvSpPr>
        <p:spPr>
          <a:xfrm>
            <a:off x="2525769" y="1097603"/>
            <a:ext cx="804545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70">
                <a:latin typeface="Arimo"/>
                <a:cs typeface="Arimo"/>
                <a:hlinkClick r:id="rId7"/>
              </a:rPr>
              <a:t>Dhanolti</a:t>
            </a:r>
            <a:r>
              <a:rPr dirty="0" sz="700" spc="-40">
                <a:latin typeface="Arimo"/>
                <a:cs typeface="Arimo"/>
                <a:hlinkClick r:id="rId7"/>
              </a:rPr>
              <a:t> </a:t>
            </a:r>
            <a:r>
              <a:rPr dirty="0" sz="700" spc="70">
                <a:latin typeface="Arimo"/>
                <a:cs typeface="Arimo"/>
                <a:hlinkClick r:id="rId7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93" name="object 93"/>
          <p:cNvSpPr/>
          <p:nvPr/>
        </p:nvSpPr>
        <p:spPr>
          <a:xfrm>
            <a:off x="2545256" y="1374965"/>
            <a:ext cx="838064" cy="74332"/>
          </a:xfrm>
          <a:prstGeom prst="rect">
            <a:avLst/>
          </a:prstGeom>
          <a:blipFill>
            <a:blip r:embed="rId6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4" name="object 94"/>
          <p:cNvSpPr txBox="1"/>
          <p:nvPr/>
        </p:nvSpPr>
        <p:spPr>
          <a:xfrm>
            <a:off x="2525769" y="1345176"/>
            <a:ext cx="871219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65">
                <a:latin typeface="Arimo"/>
                <a:cs typeface="Arimo"/>
                <a:hlinkClick r:id="rId8"/>
              </a:rPr>
              <a:t>Dalhousie</a:t>
            </a:r>
            <a:r>
              <a:rPr dirty="0" sz="700" spc="-75">
                <a:latin typeface="Arimo"/>
                <a:cs typeface="Arimo"/>
                <a:hlinkClick r:id="rId8"/>
              </a:rPr>
              <a:t> </a:t>
            </a:r>
            <a:r>
              <a:rPr dirty="0" sz="700" spc="70">
                <a:latin typeface="Arimo"/>
                <a:cs typeface="Arimo"/>
                <a:hlinkClick r:id="rId8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95" name="object 95"/>
          <p:cNvSpPr/>
          <p:nvPr/>
        </p:nvSpPr>
        <p:spPr>
          <a:xfrm>
            <a:off x="2541832" y="1622538"/>
            <a:ext cx="744874" cy="97217"/>
          </a:xfrm>
          <a:prstGeom prst="rect">
            <a:avLst/>
          </a:prstGeom>
          <a:blipFill>
            <a:blip r:embed="rId6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6" name="object 96"/>
          <p:cNvSpPr txBox="1"/>
          <p:nvPr/>
        </p:nvSpPr>
        <p:spPr>
          <a:xfrm>
            <a:off x="2525769" y="1592749"/>
            <a:ext cx="774700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80">
                <a:latin typeface="Arimo"/>
                <a:cs typeface="Arimo"/>
                <a:hlinkClick r:id="rId10"/>
              </a:rPr>
              <a:t>Gujarat</a:t>
            </a:r>
            <a:r>
              <a:rPr dirty="0" sz="700">
                <a:latin typeface="Arimo"/>
                <a:cs typeface="Arimo"/>
                <a:hlinkClick r:id="rId10"/>
              </a:rPr>
              <a:t> </a:t>
            </a:r>
            <a:r>
              <a:rPr dirty="0" sz="700" spc="70">
                <a:latin typeface="Arimo"/>
                <a:cs typeface="Arimo"/>
                <a:hlinkClick r:id="rId10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97" name="object 97"/>
          <p:cNvSpPr/>
          <p:nvPr/>
        </p:nvSpPr>
        <p:spPr>
          <a:xfrm>
            <a:off x="2545256" y="1870111"/>
            <a:ext cx="795795" cy="74332"/>
          </a:xfrm>
          <a:prstGeom prst="rect">
            <a:avLst/>
          </a:prstGeom>
          <a:blipFill>
            <a:blip r:embed="rId6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8" name="object 98"/>
          <p:cNvSpPr txBox="1"/>
          <p:nvPr/>
        </p:nvSpPr>
        <p:spPr>
          <a:xfrm>
            <a:off x="2525769" y="1840322"/>
            <a:ext cx="828675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65">
                <a:latin typeface="Arimo"/>
                <a:cs typeface="Arimo"/>
                <a:hlinkClick r:id="rId12"/>
              </a:rPr>
              <a:t>Haridwar</a:t>
            </a:r>
            <a:r>
              <a:rPr dirty="0" sz="700" spc="-40">
                <a:latin typeface="Arimo"/>
                <a:cs typeface="Arimo"/>
                <a:hlinkClick r:id="rId12"/>
              </a:rPr>
              <a:t> </a:t>
            </a:r>
            <a:r>
              <a:rPr dirty="0" sz="700" spc="70">
                <a:latin typeface="Arimo"/>
                <a:cs typeface="Arimo"/>
                <a:hlinkClick r:id="rId12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99" name="object 99"/>
          <p:cNvSpPr/>
          <p:nvPr/>
        </p:nvSpPr>
        <p:spPr>
          <a:xfrm>
            <a:off x="2542448" y="2124447"/>
            <a:ext cx="744258" cy="67569"/>
          </a:xfrm>
          <a:prstGeom prst="rect">
            <a:avLst/>
          </a:prstGeom>
          <a:blipFill>
            <a:blip r:embed="rId6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0" name="object 100"/>
          <p:cNvSpPr txBox="1"/>
          <p:nvPr/>
        </p:nvSpPr>
        <p:spPr>
          <a:xfrm>
            <a:off x="2525769" y="2087894"/>
            <a:ext cx="774700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125">
                <a:latin typeface="Arimo"/>
                <a:cs typeface="Arimo"/>
                <a:hlinkClick r:id="rId14"/>
              </a:rPr>
              <a:t>Jammu</a:t>
            </a:r>
            <a:r>
              <a:rPr dirty="0" sz="700" spc="-55">
                <a:latin typeface="Arimo"/>
                <a:cs typeface="Arimo"/>
                <a:hlinkClick r:id="rId14"/>
              </a:rPr>
              <a:t> </a:t>
            </a:r>
            <a:r>
              <a:rPr dirty="0" sz="700" spc="70">
                <a:latin typeface="Arimo"/>
                <a:cs typeface="Arimo"/>
                <a:hlinkClick r:id="rId14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101" name="object 101"/>
          <p:cNvSpPr/>
          <p:nvPr/>
        </p:nvSpPr>
        <p:spPr>
          <a:xfrm>
            <a:off x="2542448" y="2365256"/>
            <a:ext cx="575184" cy="74332"/>
          </a:xfrm>
          <a:prstGeom prst="rect">
            <a:avLst/>
          </a:prstGeom>
          <a:blipFill>
            <a:blip r:embed="rId6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2" name="object 102"/>
          <p:cNvSpPr txBox="1"/>
          <p:nvPr/>
        </p:nvSpPr>
        <p:spPr>
          <a:xfrm>
            <a:off x="2525769" y="2335467"/>
            <a:ext cx="605155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70">
                <a:latin typeface="Arimo"/>
                <a:cs typeface="Arimo"/>
                <a:hlinkClick r:id="rId16"/>
              </a:rPr>
              <a:t>Jind</a:t>
            </a:r>
            <a:r>
              <a:rPr dirty="0" sz="700" spc="-25">
                <a:latin typeface="Arimo"/>
                <a:cs typeface="Arimo"/>
                <a:hlinkClick r:id="rId16"/>
              </a:rPr>
              <a:t> </a:t>
            </a:r>
            <a:r>
              <a:rPr dirty="0" sz="700" spc="70">
                <a:latin typeface="Arimo"/>
                <a:cs typeface="Arimo"/>
                <a:hlinkClick r:id="rId16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103" name="object 103"/>
          <p:cNvSpPr/>
          <p:nvPr/>
        </p:nvSpPr>
        <p:spPr>
          <a:xfrm>
            <a:off x="2542448" y="2612829"/>
            <a:ext cx="671798" cy="97217"/>
          </a:xfrm>
          <a:prstGeom prst="rect">
            <a:avLst/>
          </a:prstGeom>
          <a:blipFill>
            <a:blip r:embed="rId6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4" name="object 104"/>
          <p:cNvSpPr txBox="1"/>
          <p:nvPr/>
        </p:nvSpPr>
        <p:spPr>
          <a:xfrm>
            <a:off x="2525769" y="2583040"/>
            <a:ext cx="702310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70">
                <a:latin typeface="Arimo"/>
                <a:cs typeface="Arimo"/>
                <a:hlinkClick r:id="rId18"/>
              </a:rPr>
              <a:t>Jaipur</a:t>
            </a:r>
            <a:r>
              <a:rPr dirty="0" sz="700" spc="-40">
                <a:latin typeface="Arimo"/>
                <a:cs typeface="Arimo"/>
                <a:hlinkClick r:id="rId18"/>
              </a:rPr>
              <a:t> </a:t>
            </a:r>
            <a:r>
              <a:rPr dirty="0" sz="700" spc="70">
                <a:latin typeface="Arimo"/>
                <a:cs typeface="Arimo"/>
                <a:hlinkClick r:id="rId18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105" name="object 105"/>
          <p:cNvSpPr/>
          <p:nvPr/>
        </p:nvSpPr>
        <p:spPr>
          <a:xfrm>
            <a:off x="2542448" y="2863119"/>
            <a:ext cx="871063" cy="71614"/>
          </a:xfrm>
          <a:prstGeom prst="rect">
            <a:avLst/>
          </a:prstGeom>
          <a:blipFill>
            <a:blip r:embed="rId6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6" name="object 106"/>
          <p:cNvSpPr txBox="1"/>
          <p:nvPr/>
        </p:nvSpPr>
        <p:spPr>
          <a:xfrm>
            <a:off x="2525769" y="2830613"/>
            <a:ext cx="901065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90">
                <a:latin typeface="Arimo"/>
                <a:cs typeface="Arimo"/>
                <a:hlinkClick r:id="rId19"/>
              </a:rPr>
              <a:t>Jalandhar</a:t>
            </a:r>
            <a:r>
              <a:rPr dirty="0" sz="700" spc="-40">
                <a:latin typeface="Arimo"/>
                <a:cs typeface="Arimo"/>
                <a:hlinkClick r:id="rId19"/>
              </a:rPr>
              <a:t> </a:t>
            </a:r>
            <a:r>
              <a:rPr dirty="0" sz="700" spc="70">
                <a:latin typeface="Arimo"/>
                <a:cs typeface="Arimo"/>
                <a:hlinkClick r:id="rId19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107" name="object 107"/>
          <p:cNvSpPr/>
          <p:nvPr/>
        </p:nvSpPr>
        <p:spPr>
          <a:xfrm>
            <a:off x="2545256" y="3110692"/>
            <a:ext cx="675028" cy="71614"/>
          </a:xfrm>
          <a:prstGeom prst="rect">
            <a:avLst/>
          </a:prstGeom>
          <a:blipFill>
            <a:blip r:embed="rId6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8" name="object 108"/>
          <p:cNvSpPr txBox="1"/>
          <p:nvPr/>
        </p:nvSpPr>
        <p:spPr>
          <a:xfrm>
            <a:off x="2525769" y="3078186"/>
            <a:ext cx="708025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60">
                <a:latin typeface="Arimo"/>
                <a:cs typeface="Arimo"/>
                <a:hlinkClick r:id="rId20"/>
              </a:rPr>
              <a:t>Karnal</a:t>
            </a:r>
            <a:r>
              <a:rPr dirty="0" sz="700" spc="-50">
                <a:latin typeface="Arimo"/>
                <a:cs typeface="Arimo"/>
                <a:hlinkClick r:id="rId20"/>
              </a:rPr>
              <a:t> </a:t>
            </a:r>
            <a:r>
              <a:rPr dirty="0" sz="700" spc="70">
                <a:latin typeface="Arimo"/>
                <a:cs typeface="Arimo"/>
                <a:hlinkClick r:id="rId20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109" name="object 109"/>
          <p:cNvSpPr/>
          <p:nvPr/>
        </p:nvSpPr>
        <p:spPr>
          <a:xfrm>
            <a:off x="2545256" y="3355548"/>
            <a:ext cx="717297" cy="74332"/>
          </a:xfrm>
          <a:prstGeom prst="rect">
            <a:avLst/>
          </a:prstGeom>
          <a:blipFill>
            <a:blip r:embed="rId6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0" name="object 110"/>
          <p:cNvSpPr txBox="1"/>
          <p:nvPr/>
        </p:nvSpPr>
        <p:spPr>
          <a:xfrm>
            <a:off x="2525769" y="3325759"/>
            <a:ext cx="750570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60">
                <a:latin typeface="Arimo"/>
                <a:cs typeface="Arimo"/>
                <a:hlinkClick r:id="rId22"/>
              </a:rPr>
              <a:t>Kasauli</a:t>
            </a:r>
            <a:r>
              <a:rPr dirty="0" sz="700" spc="-50">
                <a:latin typeface="Arimo"/>
                <a:cs typeface="Arimo"/>
                <a:hlinkClick r:id="rId22"/>
              </a:rPr>
              <a:t> </a:t>
            </a:r>
            <a:r>
              <a:rPr dirty="0" sz="700" spc="70">
                <a:latin typeface="Arimo"/>
                <a:cs typeface="Arimo"/>
                <a:hlinkClick r:id="rId22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111" name="object 111"/>
          <p:cNvSpPr/>
          <p:nvPr/>
        </p:nvSpPr>
        <p:spPr>
          <a:xfrm>
            <a:off x="2545256" y="3605838"/>
            <a:ext cx="801834" cy="71614"/>
          </a:xfrm>
          <a:prstGeom prst="rect">
            <a:avLst/>
          </a:prstGeom>
          <a:blipFill>
            <a:blip r:embed="rId6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2" name="object 112"/>
          <p:cNvSpPr txBox="1"/>
          <p:nvPr/>
        </p:nvSpPr>
        <p:spPr>
          <a:xfrm>
            <a:off x="2525769" y="3573332"/>
            <a:ext cx="835025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90">
                <a:latin typeface="Arimo"/>
                <a:cs typeface="Arimo"/>
                <a:hlinkClick r:id="rId24"/>
              </a:rPr>
              <a:t>Kalaamb</a:t>
            </a:r>
            <a:r>
              <a:rPr dirty="0" sz="700" spc="-65">
                <a:latin typeface="Arimo"/>
                <a:cs typeface="Arimo"/>
                <a:hlinkClick r:id="rId24"/>
              </a:rPr>
              <a:t> </a:t>
            </a:r>
            <a:r>
              <a:rPr dirty="0" sz="700" spc="70">
                <a:latin typeface="Arimo"/>
                <a:cs typeface="Arimo"/>
                <a:hlinkClick r:id="rId24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113" name="object 113"/>
          <p:cNvSpPr/>
          <p:nvPr/>
        </p:nvSpPr>
        <p:spPr>
          <a:xfrm>
            <a:off x="2545256" y="3857457"/>
            <a:ext cx="717297" cy="91360"/>
          </a:xfrm>
          <a:prstGeom prst="rect">
            <a:avLst/>
          </a:prstGeom>
          <a:blipFill>
            <a:blip r:embed="rId7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4" name="object 114"/>
          <p:cNvSpPr txBox="1"/>
          <p:nvPr/>
        </p:nvSpPr>
        <p:spPr>
          <a:xfrm>
            <a:off x="2525769" y="3820905"/>
            <a:ext cx="750570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70">
                <a:latin typeface="Arimo"/>
                <a:cs typeface="Arimo"/>
                <a:hlinkClick r:id="rId25"/>
              </a:rPr>
              <a:t>Kangra</a:t>
            </a:r>
            <a:r>
              <a:rPr dirty="0" sz="700" spc="-15">
                <a:latin typeface="Arimo"/>
                <a:cs typeface="Arimo"/>
                <a:hlinkClick r:id="rId25"/>
              </a:rPr>
              <a:t> </a:t>
            </a:r>
            <a:r>
              <a:rPr dirty="0" sz="700" spc="70">
                <a:latin typeface="Arimo"/>
                <a:cs typeface="Arimo"/>
                <a:hlinkClick r:id="rId25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115" name="object 115"/>
          <p:cNvSpPr/>
          <p:nvPr/>
        </p:nvSpPr>
        <p:spPr>
          <a:xfrm>
            <a:off x="2545256" y="4100984"/>
            <a:ext cx="729373" cy="71614"/>
          </a:xfrm>
          <a:prstGeom prst="rect">
            <a:avLst/>
          </a:prstGeom>
          <a:blipFill>
            <a:blip r:embed="rId7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6" name="object 116"/>
          <p:cNvSpPr txBox="1"/>
          <p:nvPr/>
        </p:nvSpPr>
        <p:spPr>
          <a:xfrm>
            <a:off x="2525769" y="4068478"/>
            <a:ext cx="762635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65">
                <a:latin typeface="Arimo"/>
                <a:cs typeface="Arimo"/>
                <a:hlinkClick r:id="rId26"/>
              </a:rPr>
              <a:t>Kolkata</a:t>
            </a:r>
            <a:r>
              <a:rPr dirty="0" sz="700" spc="-25">
                <a:latin typeface="Arimo"/>
                <a:cs typeface="Arimo"/>
                <a:hlinkClick r:id="rId26"/>
              </a:rPr>
              <a:t> </a:t>
            </a:r>
            <a:r>
              <a:rPr dirty="0" sz="700" spc="70">
                <a:latin typeface="Arimo"/>
                <a:cs typeface="Arimo"/>
                <a:hlinkClick r:id="rId26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117" name="object 117"/>
          <p:cNvSpPr/>
          <p:nvPr/>
        </p:nvSpPr>
        <p:spPr>
          <a:xfrm>
            <a:off x="2545256" y="4348557"/>
            <a:ext cx="590491" cy="71614"/>
          </a:xfrm>
          <a:prstGeom prst="rect">
            <a:avLst/>
          </a:prstGeom>
          <a:blipFill>
            <a:blip r:embed="rId7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8" name="object 118"/>
          <p:cNvSpPr txBox="1"/>
          <p:nvPr/>
        </p:nvSpPr>
        <p:spPr>
          <a:xfrm>
            <a:off x="2525769" y="4316050"/>
            <a:ext cx="623570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35">
                <a:latin typeface="Arimo"/>
                <a:cs typeface="Arimo"/>
                <a:hlinkClick r:id="rId27"/>
              </a:rPr>
              <a:t>Kullu</a:t>
            </a:r>
            <a:r>
              <a:rPr dirty="0" sz="700" spc="-55">
                <a:latin typeface="Arimo"/>
                <a:cs typeface="Arimo"/>
                <a:hlinkClick r:id="rId27"/>
              </a:rPr>
              <a:t> </a:t>
            </a:r>
            <a:r>
              <a:rPr dirty="0" sz="700" spc="70">
                <a:latin typeface="Arimo"/>
                <a:cs typeface="Arimo"/>
                <a:hlinkClick r:id="rId27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119" name="object 119"/>
          <p:cNvSpPr/>
          <p:nvPr/>
        </p:nvSpPr>
        <p:spPr>
          <a:xfrm>
            <a:off x="2545256" y="4596129"/>
            <a:ext cx="638798" cy="94500"/>
          </a:xfrm>
          <a:prstGeom prst="rect">
            <a:avLst/>
          </a:prstGeom>
          <a:blipFill>
            <a:blip r:embed="rId7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0" name="object 120"/>
          <p:cNvSpPr txBox="1"/>
          <p:nvPr/>
        </p:nvSpPr>
        <p:spPr>
          <a:xfrm>
            <a:off x="2525769" y="4563623"/>
            <a:ext cx="671830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60">
                <a:latin typeface="Arimo"/>
                <a:cs typeface="Arimo"/>
                <a:hlinkClick r:id="rId28"/>
              </a:rPr>
              <a:t>Kalpa</a:t>
            </a:r>
            <a:r>
              <a:rPr dirty="0" sz="700" spc="-30">
                <a:latin typeface="Arimo"/>
                <a:cs typeface="Arimo"/>
                <a:hlinkClick r:id="rId28"/>
              </a:rPr>
              <a:t> </a:t>
            </a:r>
            <a:r>
              <a:rPr dirty="0" sz="700" spc="70">
                <a:latin typeface="Arimo"/>
                <a:cs typeface="Arimo"/>
                <a:hlinkClick r:id="rId28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121" name="object 121"/>
          <p:cNvSpPr/>
          <p:nvPr/>
        </p:nvSpPr>
        <p:spPr>
          <a:xfrm>
            <a:off x="2545256" y="4843702"/>
            <a:ext cx="626721" cy="71614"/>
          </a:xfrm>
          <a:prstGeom prst="rect">
            <a:avLst/>
          </a:prstGeom>
          <a:blipFill>
            <a:blip r:embed="rId7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2" name="object 122"/>
          <p:cNvSpPr txBox="1"/>
          <p:nvPr/>
        </p:nvSpPr>
        <p:spPr>
          <a:xfrm>
            <a:off x="2525769" y="4811196"/>
            <a:ext cx="659765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55">
                <a:latin typeface="Arimo"/>
                <a:cs typeface="Arimo"/>
                <a:hlinkClick r:id="rId29"/>
              </a:rPr>
              <a:t>Kasol</a:t>
            </a:r>
            <a:r>
              <a:rPr dirty="0" sz="700" spc="-60">
                <a:latin typeface="Arimo"/>
                <a:cs typeface="Arimo"/>
                <a:hlinkClick r:id="rId29"/>
              </a:rPr>
              <a:t> </a:t>
            </a:r>
            <a:r>
              <a:rPr dirty="0" sz="700" spc="70">
                <a:latin typeface="Arimo"/>
                <a:cs typeface="Arimo"/>
                <a:hlinkClick r:id="rId29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123" name="object 123"/>
          <p:cNvSpPr/>
          <p:nvPr/>
        </p:nvSpPr>
        <p:spPr>
          <a:xfrm>
            <a:off x="2545256" y="5088558"/>
            <a:ext cx="813910" cy="74332"/>
          </a:xfrm>
          <a:prstGeom prst="rect">
            <a:avLst/>
          </a:prstGeom>
          <a:blipFill>
            <a:blip r:embed="rId7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4" name="object 124"/>
          <p:cNvSpPr txBox="1"/>
          <p:nvPr/>
        </p:nvSpPr>
        <p:spPr>
          <a:xfrm>
            <a:off x="2525769" y="5058769"/>
            <a:ext cx="847090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70">
                <a:latin typeface="Arimo"/>
                <a:cs typeface="Arimo"/>
                <a:hlinkClick r:id="rId30"/>
              </a:rPr>
              <a:t>Ludhiana</a:t>
            </a:r>
            <a:r>
              <a:rPr dirty="0" sz="700" spc="-15">
                <a:latin typeface="Arimo"/>
                <a:cs typeface="Arimo"/>
                <a:hlinkClick r:id="rId30"/>
              </a:rPr>
              <a:t> </a:t>
            </a:r>
            <a:r>
              <a:rPr dirty="0" sz="700" spc="70">
                <a:latin typeface="Arimo"/>
                <a:cs typeface="Arimo"/>
                <a:hlinkClick r:id="rId30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125" name="object 125"/>
          <p:cNvSpPr/>
          <p:nvPr/>
        </p:nvSpPr>
        <p:spPr>
          <a:xfrm>
            <a:off x="2545256" y="5338848"/>
            <a:ext cx="880332" cy="71614"/>
          </a:xfrm>
          <a:prstGeom prst="rect">
            <a:avLst/>
          </a:prstGeom>
          <a:blipFill>
            <a:blip r:embed="rId7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6" name="object 126"/>
          <p:cNvSpPr txBox="1"/>
          <p:nvPr/>
        </p:nvSpPr>
        <p:spPr>
          <a:xfrm>
            <a:off x="2525769" y="5306341"/>
            <a:ext cx="913130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70">
                <a:latin typeface="Arimo"/>
                <a:cs typeface="Arimo"/>
                <a:hlinkClick r:id="rId32"/>
              </a:rPr>
              <a:t>Mount </a:t>
            </a:r>
            <a:r>
              <a:rPr dirty="0" sz="700" spc="95">
                <a:latin typeface="Arimo"/>
                <a:cs typeface="Arimo"/>
                <a:hlinkClick r:id="rId32"/>
              </a:rPr>
              <a:t>abu</a:t>
            </a:r>
            <a:r>
              <a:rPr dirty="0" sz="700" spc="-80">
                <a:latin typeface="Arimo"/>
                <a:cs typeface="Arimo"/>
                <a:hlinkClick r:id="rId32"/>
              </a:rPr>
              <a:t> </a:t>
            </a:r>
            <a:r>
              <a:rPr dirty="0" sz="700" spc="70">
                <a:latin typeface="Arimo"/>
                <a:cs typeface="Arimo"/>
                <a:hlinkClick r:id="rId32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127" name="object 127"/>
          <p:cNvSpPr/>
          <p:nvPr/>
        </p:nvSpPr>
        <p:spPr>
          <a:xfrm>
            <a:off x="2545256" y="5583704"/>
            <a:ext cx="681066" cy="74332"/>
          </a:xfrm>
          <a:prstGeom prst="rect">
            <a:avLst/>
          </a:prstGeom>
          <a:blipFill>
            <a:blip r:embed="rId7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8" name="object 128"/>
          <p:cNvSpPr txBox="1"/>
          <p:nvPr/>
        </p:nvSpPr>
        <p:spPr>
          <a:xfrm>
            <a:off x="2525769" y="5553914"/>
            <a:ext cx="714375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65">
                <a:latin typeface="Arimo"/>
                <a:cs typeface="Arimo"/>
                <a:hlinkClick r:id="rId33"/>
              </a:rPr>
              <a:t>Mohali</a:t>
            </a:r>
            <a:r>
              <a:rPr dirty="0" sz="700" spc="-60">
                <a:latin typeface="Arimo"/>
                <a:cs typeface="Arimo"/>
                <a:hlinkClick r:id="rId33"/>
              </a:rPr>
              <a:t> </a:t>
            </a:r>
            <a:r>
              <a:rPr dirty="0" sz="700" spc="70">
                <a:latin typeface="Arimo"/>
                <a:cs typeface="Arimo"/>
                <a:hlinkClick r:id="rId33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129" name="object 129"/>
          <p:cNvSpPr/>
          <p:nvPr/>
        </p:nvSpPr>
        <p:spPr>
          <a:xfrm>
            <a:off x="2545256" y="5831277"/>
            <a:ext cx="850141" cy="74332"/>
          </a:xfrm>
          <a:prstGeom prst="rect">
            <a:avLst/>
          </a:prstGeom>
          <a:blipFill>
            <a:blip r:embed="rId7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0" name="object 130"/>
          <p:cNvSpPr txBox="1"/>
          <p:nvPr/>
        </p:nvSpPr>
        <p:spPr>
          <a:xfrm>
            <a:off x="2525769" y="5801487"/>
            <a:ext cx="883285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60">
                <a:latin typeface="Arimo"/>
                <a:cs typeface="Arimo"/>
                <a:hlinkClick r:id="rId35"/>
              </a:rPr>
              <a:t>Mussoorie</a:t>
            </a:r>
            <a:r>
              <a:rPr dirty="0" sz="700" spc="-60">
                <a:latin typeface="Arimo"/>
                <a:cs typeface="Arimo"/>
                <a:hlinkClick r:id="rId35"/>
              </a:rPr>
              <a:t> </a:t>
            </a:r>
            <a:r>
              <a:rPr dirty="0" sz="700" spc="70">
                <a:latin typeface="Arimo"/>
                <a:cs typeface="Arimo"/>
                <a:hlinkClick r:id="rId35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131" name="object 131"/>
          <p:cNvSpPr/>
          <p:nvPr/>
        </p:nvSpPr>
        <p:spPr>
          <a:xfrm>
            <a:off x="2545256" y="6078849"/>
            <a:ext cx="741450" cy="74332"/>
          </a:xfrm>
          <a:prstGeom prst="rect">
            <a:avLst/>
          </a:prstGeom>
          <a:blipFill>
            <a:blip r:embed="rId7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2" name="object 132"/>
          <p:cNvSpPr txBox="1"/>
          <p:nvPr/>
        </p:nvSpPr>
        <p:spPr>
          <a:xfrm>
            <a:off x="2525769" y="6049060"/>
            <a:ext cx="774700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70">
                <a:latin typeface="Arimo"/>
                <a:cs typeface="Arimo"/>
                <a:hlinkClick r:id="rId36"/>
              </a:rPr>
              <a:t>Nainital</a:t>
            </a:r>
            <a:r>
              <a:rPr dirty="0" sz="700" spc="-45">
                <a:latin typeface="Arimo"/>
                <a:cs typeface="Arimo"/>
                <a:hlinkClick r:id="rId36"/>
              </a:rPr>
              <a:t> </a:t>
            </a:r>
            <a:r>
              <a:rPr dirty="0" sz="700" spc="70">
                <a:latin typeface="Arimo"/>
                <a:cs typeface="Arimo"/>
                <a:hlinkClick r:id="rId36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133" name="object 133"/>
          <p:cNvSpPr/>
          <p:nvPr/>
        </p:nvSpPr>
        <p:spPr>
          <a:xfrm>
            <a:off x="2545256" y="6329140"/>
            <a:ext cx="862217" cy="71614"/>
          </a:xfrm>
          <a:prstGeom prst="rect">
            <a:avLst/>
          </a:prstGeom>
          <a:blipFill>
            <a:blip r:embed="rId8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4" name="object 134"/>
          <p:cNvSpPr txBox="1"/>
          <p:nvPr/>
        </p:nvSpPr>
        <p:spPr>
          <a:xfrm>
            <a:off x="2525769" y="6296633"/>
            <a:ext cx="895350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60">
                <a:latin typeface="Arimo"/>
                <a:cs typeface="Arimo"/>
                <a:hlinkClick r:id="rId38"/>
              </a:rPr>
              <a:t>Panchkula</a:t>
            </a:r>
            <a:r>
              <a:rPr dirty="0" sz="700" spc="-10">
                <a:latin typeface="Arimo"/>
                <a:cs typeface="Arimo"/>
                <a:hlinkClick r:id="rId38"/>
              </a:rPr>
              <a:t> </a:t>
            </a:r>
            <a:r>
              <a:rPr dirty="0" sz="700" spc="70">
                <a:latin typeface="Arimo"/>
                <a:cs typeface="Arimo"/>
                <a:hlinkClick r:id="rId38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135" name="object 135"/>
          <p:cNvSpPr/>
          <p:nvPr/>
        </p:nvSpPr>
        <p:spPr>
          <a:xfrm>
            <a:off x="2545256" y="6573995"/>
            <a:ext cx="711258" cy="74332"/>
          </a:xfrm>
          <a:prstGeom prst="rect">
            <a:avLst/>
          </a:prstGeom>
          <a:blipFill>
            <a:blip r:embed="rId8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6" name="object 136"/>
          <p:cNvSpPr txBox="1"/>
          <p:nvPr/>
        </p:nvSpPr>
        <p:spPr>
          <a:xfrm>
            <a:off x="2525769" y="6544206"/>
            <a:ext cx="744220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70">
                <a:latin typeface="Arimo"/>
                <a:cs typeface="Arimo"/>
                <a:hlinkClick r:id="rId40"/>
              </a:rPr>
              <a:t>Patiala</a:t>
            </a:r>
            <a:r>
              <a:rPr dirty="0" sz="700" spc="-15">
                <a:latin typeface="Arimo"/>
                <a:cs typeface="Arimo"/>
                <a:hlinkClick r:id="rId40"/>
              </a:rPr>
              <a:t> </a:t>
            </a:r>
            <a:r>
              <a:rPr dirty="0" sz="700" spc="70">
                <a:latin typeface="Arimo"/>
                <a:cs typeface="Arimo"/>
                <a:hlinkClick r:id="rId40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137" name="object 137"/>
          <p:cNvSpPr/>
          <p:nvPr/>
        </p:nvSpPr>
        <p:spPr>
          <a:xfrm>
            <a:off x="2545256" y="6828331"/>
            <a:ext cx="596529" cy="67569"/>
          </a:xfrm>
          <a:prstGeom prst="rect">
            <a:avLst/>
          </a:prstGeom>
          <a:blipFill>
            <a:blip r:embed="rId8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8" name="object 138"/>
          <p:cNvSpPr txBox="1"/>
          <p:nvPr/>
        </p:nvSpPr>
        <p:spPr>
          <a:xfrm>
            <a:off x="2525769" y="6791779"/>
            <a:ext cx="629920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40">
                <a:latin typeface="Arimo"/>
                <a:cs typeface="Arimo"/>
                <a:hlinkClick r:id="rId42"/>
              </a:rPr>
              <a:t>Pune</a:t>
            </a:r>
            <a:r>
              <a:rPr dirty="0" sz="700" spc="-70">
                <a:latin typeface="Arimo"/>
                <a:cs typeface="Arimo"/>
                <a:hlinkClick r:id="rId42"/>
              </a:rPr>
              <a:t> </a:t>
            </a:r>
            <a:r>
              <a:rPr dirty="0" sz="700" spc="70">
                <a:latin typeface="Arimo"/>
                <a:cs typeface="Arimo"/>
                <a:hlinkClick r:id="rId42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139" name="object 139"/>
          <p:cNvSpPr/>
          <p:nvPr/>
        </p:nvSpPr>
        <p:spPr>
          <a:xfrm>
            <a:off x="2545256" y="7069141"/>
            <a:ext cx="650875" cy="74332"/>
          </a:xfrm>
          <a:prstGeom prst="rect">
            <a:avLst/>
          </a:prstGeom>
          <a:blipFill>
            <a:blip r:embed="rId8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0" name="object 140"/>
          <p:cNvSpPr txBox="1"/>
          <p:nvPr/>
        </p:nvSpPr>
        <p:spPr>
          <a:xfrm>
            <a:off x="2525769" y="7039352"/>
            <a:ext cx="683895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35">
                <a:latin typeface="Arimo"/>
                <a:cs typeface="Arimo"/>
                <a:hlinkClick r:id="rId44"/>
              </a:rPr>
              <a:t>Rohini</a:t>
            </a:r>
            <a:r>
              <a:rPr dirty="0" sz="700" spc="-50">
                <a:latin typeface="Arimo"/>
                <a:cs typeface="Arimo"/>
                <a:hlinkClick r:id="rId44"/>
              </a:rPr>
              <a:t> </a:t>
            </a:r>
            <a:r>
              <a:rPr dirty="0" sz="700" spc="70">
                <a:latin typeface="Arimo"/>
                <a:cs typeface="Arimo"/>
                <a:hlinkClick r:id="rId44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141" name="object 141"/>
          <p:cNvSpPr/>
          <p:nvPr/>
        </p:nvSpPr>
        <p:spPr>
          <a:xfrm>
            <a:off x="2545256" y="7319431"/>
            <a:ext cx="735412" cy="71614"/>
          </a:xfrm>
          <a:prstGeom prst="rect">
            <a:avLst/>
          </a:prstGeom>
          <a:blipFill>
            <a:blip r:embed="rId8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2" name="object 142"/>
          <p:cNvSpPr txBox="1"/>
          <p:nvPr/>
        </p:nvSpPr>
        <p:spPr>
          <a:xfrm>
            <a:off x="2525769" y="7286924"/>
            <a:ext cx="768350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35">
                <a:latin typeface="Arimo"/>
                <a:cs typeface="Arimo"/>
                <a:hlinkClick r:id="rId45"/>
              </a:rPr>
              <a:t>Roorkee</a:t>
            </a:r>
            <a:r>
              <a:rPr dirty="0" sz="700" spc="-70">
                <a:latin typeface="Arimo"/>
                <a:cs typeface="Arimo"/>
                <a:hlinkClick r:id="rId45"/>
              </a:rPr>
              <a:t> </a:t>
            </a:r>
            <a:r>
              <a:rPr dirty="0" sz="700" spc="70">
                <a:latin typeface="Arimo"/>
                <a:cs typeface="Arimo"/>
                <a:hlinkClick r:id="rId45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143" name="object 143"/>
          <p:cNvSpPr/>
          <p:nvPr/>
        </p:nvSpPr>
        <p:spPr>
          <a:xfrm>
            <a:off x="2545256" y="7571050"/>
            <a:ext cx="880332" cy="91360"/>
          </a:xfrm>
          <a:prstGeom prst="rect">
            <a:avLst/>
          </a:prstGeom>
          <a:blipFill>
            <a:blip r:embed="rId8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4" name="object 144"/>
          <p:cNvSpPr txBox="1"/>
          <p:nvPr/>
        </p:nvSpPr>
        <p:spPr>
          <a:xfrm>
            <a:off x="2525769" y="7534498"/>
            <a:ext cx="913130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90">
                <a:latin typeface="Arimo"/>
                <a:cs typeface="Arimo"/>
                <a:hlinkClick r:id="rId46"/>
              </a:rPr>
              <a:t>Ramnagar</a:t>
            </a:r>
            <a:r>
              <a:rPr dirty="0" sz="700" spc="-45">
                <a:latin typeface="Arimo"/>
                <a:cs typeface="Arimo"/>
                <a:hlinkClick r:id="rId46"/>
              </a:rPr>
              <a:t> </a:t>
            </a:r>
            <a:r>
              <a:rPr dirty="0" sz="700" spc="70">
                <a:latin typeface="Arimo"/>
                <a:cs typeface="Arimo"/>
                <a:hlinkClick r:id="rId46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145" name="object 145"/>
          <p:cNvSpPr/>
          <p:nvPr/>
        </p:nvSpPr>
        <p:spPr>
          <a:xfrm>
            <a:off x="2543734" y="7814577"/>
            <a:ext cx="869777" cy="71614"/>
          </a:xfrm>
          <a:prstGeom prst="rect">
            <a:avLst/>
          </a:prstGeom>
          <a:blipFill>
            <a:blip r:embed="rId8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6" name="object 146"/>
          <p:cNvSpPr txBox="1"/>
          <p:nvPr/>
        </p:nvSpPr>
        <p:spPr>
          <a:xfrm>
            <a:off x="2525769" y="7782070"/>
            <a:ext cx="901065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85">
                <a:latin typeface="Arimo"/>
                <a:cs typeface="Arimo"/>
                <a:hlinkClick r:id="rId47"/>
              </a:rPr>
              <a:t>Shahabad</a:t>
            </a:r>
            <a:r>
              <a:rPr dirty="0" sz="700" spc="-20">
                <a:latin typeface="Arimo"/>
                <a:cs typeface="Arimo"/>
                <a:hlinkClick r:id="rId47"/>
              </a:rPr>
              <a:t> </a:t>
            </a:r>
            <a:r>
              <a:rPr dirty="0" sz="700" spc="70">
                <a:latin typeface="Arimo"/>
                <a:cs typeface="Arimo"/>
                <a:hlinkClick r:id="rId47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147" name="object 147"/>
          <p:cNvSpPr/>
          <p:nvPr/>
        </p:nvSpPr>
        <p:spPr>
          <a:xfrm>
            <a:off x="2543734" y="8059432"/>
            <a:ext cx="694665" cy="74332"/>
          </a:xfrm>
          <a:prstGeom prst="rect">
            <a:avLst/>
          </a:prstGeom>
          <a:blipFill>
            <a:blip r:embed="rId8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8" name="object 148"/>
          <p:cNvSpPr txBox="1"/>
          <p:nvPr/>
        </p:nvSpPr>
        <p:spPr>
          <a:xfrm>
            <a:off x="2525769" y="8029643"/>
            <a:ext cx="726440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60">
                <a:latin typeface="Arimo"/>
                <a:cs typeface="Arimo"/>
                <a:hlinkClick r:id="rId48"/>
              </a:rPr>
              <a:t>Shimla</a:t>
            </a:r>
            <a:r>
              <a:rPr dirty="0" sz="700" spc="-20">
                <a:latin typeface="Arimo"/>
                <a:cs typeface="Arimo"/>
                <a:hlinkClick r:id="rId48"/>
              </a:rPr>
              <a:t> </a:t>
            </a:r>
            <a:r>
              <a:rPr dirty="0" sz="700" spc="70">
                <a:latin typeface="Arimo"/>
                <a:cs typeface="Arimo"/>
                <a:hlinkClick r:id="rId48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149" name="object 149"/>
          <p:cNvSpPr/>
          <p:nvPr/>
        </p:nvSpPr>
        <p:spPr>
          <a:xfrm>
            <a:off x="2545256" y="8307005"/>
            <a:ext cx="741450" cy="97217"/>
          </a:xfrm>
          <a:prstGeom prst="rect">
            <a:avLst/>
          </a:prstGeom>
          <a:blipFill>
            <a:blip r:embed="rId8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0" name="object 150"/>
          <p:cNvSpPr txBox="1"/>
          <p:nvPr/>
        </p:nvSpPr>
        <p:spPr>
          <a:xfrm>
            <a:off x="2525769" y="8277216"/>
            <a:ext cx="774700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65">
                <a:latin typeface="Arimo"/>
                <a:cs typeface="Arimo"/>
                <a:hlinkClick r:id="rId50"/>
              </a:rPr>
              <a:t>Panipat</a:t>
            </a:r>
            <a:r>
              <a:rPr dirty="0" sz="700" spc="15">
                <a:latin typeface="Arimo"/>
                <a:cs typeface="Arimo"/>
                <a:hlinkClick r:id="rId50"/>
              </a:rPr>
              <a:t> </a:t>
            </a:r>
            <a:r>
              <a:rPr dirty="0" sz="700" spc="70">
                <a:latin typeface="Arimo"/>
                <a:cs typeface="Arimo"/>
                <a:hlinkClick r:id="rId50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grpSp>
        <p:nvGrpSpPr>
          <p:cNvPr id="151" name="object 151"/>
          <p:cNvGrpSpPr/>
          <p:nvPr/>
        </p:nvGrpSpPr>
        <p:grpSpPr>
          <a:xfrm>
            <a:off x="2545256" y="8554578"/>
            <a:ext cx="808355" cy="261620"/>
            <a:chOff x="2545256" y="8554578"/>
            <a:chExt cx="808355" cy="261620"/>
          </a:xfrm>
        </p:grpSpPr>
        <p:sp>
          <p:nvSpPr>
            <p:cNvPr id="152" name="object 152"/>
            <p:cNvSpPr/>
            <p:nvPr/>
          </p:nvSpPr>
          <p:spPr>
            <a:xfrm>
              <a:off x="2545256" y="8554578"/>
              <a:ext cx="662951" cy="97217"/>
            </a:xfrm>
            <a:prstGeom prst="rect">
              <a:avLst/>
            </a:prstGeom>
            <a:blipFill>
              <a:blip r:embed="rId8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3" name="object 153"/>
            <p:cNvSpPr/>
            <p:nvPr/>
          </p:nvSpPr>
          <p:spPr>
            <a:xfrm>
              <a:off x="2545256" y="8741767"/>
              <a:ext cx="807872" cy="74332"/>
            </a:xfrm>
            <a:prstGeom prst="rect">
              <a:avLst/>
            </a:prstGeom>
            <a:blipFill>
              <a:blip r:embed="rId9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4" name="object 154"/>
          <p:cNvSpPr txBox="1"/>
          <p:nvPr/>
        </p:nvSpPr>
        <p:spPr>
          <a:xfrm>
            <a:off x="2525769" y="8524788"/>
            <a:ext cx="840740" cy="32131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40">
                <a:latin typeface="Arimo"/>
                <a:cs typeface="Arimo"/>
                <a:hlinkClick r:id="rId51"/>
              </a:rPr>
              <a:t>Rajkot</a:t>
            </a:r>
            <a:r>
              <a:rPr dirty="0" sz="700" spc="45">
                <a:latin typeface="Arimo"/>
                <a:cs typeface="Arimo"/>
                <a:hlinkClick r:id="rId51"/>
              </a:rPr>
              <a:t> </a:t>
            </a:r>
            <a:r>
              <a:rPr dirty="0" sz="700" spc="70">
                <a:latin typeface="Arimo"/>
                <a:cs typeface="Arimo"/>
                <a:hlinkClick r:id="rId51"/>
              </a:rPr>
              <a:t>escorts</a:t>
            </a:r>
            <a:endParaRPr sz="700">
              <a:latin typeface="Arimo"/>
              <a:cs typeface="Arimo"/>
            </a:endParaRPr>
          </a:p>
          <a:p>
            <a:pPr marL="12700">
              <a:lnSpc>
                <a:spcPct val="100000"/>
              </a:lnSpc>
              <a:spcBef>
                <a:spcPts val="635"/>
              </a:spcBef>
            </a:pPr>
            <a:r>
              <a:rPr dirty="0" sz="700" spc="80">
                <a:latin typeface="Arimo"/>
                <a:cs typeface="Arimo"/>
                <a:hlinkClick r:id="rId52"/>
              </a:rPr>
              <a:t>Bhatinda</a:t>
            </a:r>
            <a:r>
              <a:rPr dirty="0" sz="700" spc="-25">
                <a:latin typeface="Arimo"/>
                <a:cs typeface="Arimo"/>
                <a:hlinkClick r:id="rId52"/>
              </a:rPr>
              <a:t> </a:t>
            </a:r>
            <a:r>
              <a:rPr dirty="0" sz="700" spc="70">
                <a:latin typeface="Arimo"/>
                <a:cs typeface="Arimo"/>
                <a:hlinkClick r:id="rId52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155" name="object 155"/>
          <p:cNvSpPr/>
          <p:nvPr/>
        </p:nvSpPr>
        <p:spPr>
          <a:xfrm>
            <a:off x="2545256" y="8989340"/>
            <a:ext cx="850141" cy="74332"/>
          </a:xfrm>
          <a:prstGeom prst="rect">
            <a:avLst/>
          </a:prstGeom>
          <a:blipFill>
            <a:blip r:embed="rId9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6" name="object 156"/>
          <p:cNvSpPr txBox="1"/>
          <p:nvPr/>
        </p:nvSpPr>
        <p:spPr>
          <a:xfrm>
            <a:off x="2525769" y="8959551"/>
            <a:ext cx="883285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60">
                <a:latin typeface="Arimo"/>
                <a:cs typeface="Arimo"/>
                <a:hlinkClick r:id="rId35"/>
              </a:rPr>
              <a:t>Mussoorie</a:t>
            </a:r>
            <a:r>
              <a:rPr dirty="0" sz="700" spc="-60">
                <a:latin typeface="Arimo"/>
                <a:cs typeface="Arimo"/>
                <a:hlinkClick r:id="rId35"/>
              </a:rPr>
              <a:t> </a:t>
            </a:r>
            <a:r>
              <a:rPr dirty="0" sz="700" spc="70">
                <a:latin typeface="Arimo"/>
                <a:cs typeface="Arimo"/>
                <a:hlinkClick r:id="rId35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157" name="object 157"/>
          <p:cNvSpPr/>
          <p:nvPr/>
        </p:nvSpPr>
        <p:spPr>
          <a:xfrm>
            <a:off x="2538601" y="9243676"/>
            <a:ext cx="1074176" cy="91360"/>
          </a:xfrm>
          <a:prstGeom prst="rect">
            <a:avLst/>
          </a:prstGeom>
          <a:blipFill>
            <a:blip r:embed="rId9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8" name="object 158"/>
          <p:cNvSpPr txBox="1"/>
          <p:nvPr/>
        </p:nvSpPr>
        <p:spPr>
          <a:xfrm>
            <a:off x="2525769" y="9207124"/>
            <a:ext cx="1100455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95">
                <a:latin typeface="Arimo"/>
                <a:cs typeface="Arimo"/>
                <a:hlinkClick r:id="rId53"/>
              </a:rPr>
              <a:t>Yamunanagar</a:t>
            </a:r>
            <a:r>
              <a:rPr dirty="0" sz="700" spc="-40">
                <a:latin typeface="Arimo"/>
                <a:cs typeface="Arimo"/>
                <a:hlinkClick r:id="rId53"/>
              </a:rPr>
              <a:t> </a:t>
            </a:r>
            <a:r>
              <a:rPr dirty="0" sz="700" spc="70">
                <a:latin typeface="Arimo"/>
                <a:cs typeface="Arimo"/>
                <a:hlinkClick r:id="rId53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159" name="object 159"/>
          <p:cNvSpPr/>
          <p:nvPr/>
        </p:nvSpPr>
        <p:spPr>
          <a:xfrm>
            <a:off x="2545256" y="9484486"/>
            <a:ext cx="801834" cy="74332"/>
          </a:xfrm>
          <a:prstGeom prst="rect">
            <a:avLst/>
          </a:prstGeom>
          <a:blipFill>
            <a:blip r:embed="rId9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0" name="object 160"/>
          <p:cNvSpPr txBox="1"/>
          <p:nvPr/>
        </p:nvSpPr>
        <p:spPr>
          <a:xfrm>
            <a:off x="2525769" y="9454697"/>
            <a:ext cx="835025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40">
                <a:latin typeface="Arimo"/>
                <a:cs typeface="Arimo"/>
                <a:hlinkClick r:id="rId55"/>
              </a:rPr>
              <a:t>Rishikesh</a:t>
            </a:r>
            <a:r>
              <a:rPr dirty="0" sz="700" spc="-55">
                <a:latin typeface="Arimo"/>
                <a:cs typeface="Arimo"/>
                <a:hlinkClick r:id="rId55"/>
              </a:rPr>
              <a:t> </a:t>
            </a:r>
            <a:r>
              <a:rPr dirty="0" sz="700" spc="70">
                <a:latin typeface="Arimo"/>
                <a:cs typeface="Arimo"/>
                <a:hlinkClick r:id="rId55"/>
              </a:rPr>
              <a:t>escorts</a:t>
            </a:r>
            <a:endParaRPr sz="700">
              <a:latin typeface="Arimo"/>
              <a:cs typeface="Arim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55601" y="355601"/>
            <a:ext cx="7061834" cy="9347835"/>
            <a:chOff x="355601" y="355601"/>
            <a:chExt cx="7061834" cy="9347835"/>
          </a:xfrm>
        </p:grpSpPr>
        <p:sp>
          <p:nvSpPr>
            <p:cNvPr id="3" name="object 3"/>
            <p:cNvSpPr/>
            <p:nvPr/>
          </p:nvSpPr>
          <p:spPr>
            <a:xfrm>
              <a:off x="355601" y="355601"/>
              <a:ext cx="7061834" cy="6334760"/>
            </a:xfrm>
            <a:custGeom>
              <a:avLst/>
              <a:gdLst/>
              <a:ahLst/>
              <a:cxnLst/>
              <a:rect l="l" t="t" r="r" b="b"/>
              <a:pathLst>
                <a:path w="7061834" h="6334759">
                  <a:moveTo>
                    <a:pt x="0" y="6334233"/>
                  </a:moveTo>
                  <a:lnTo>
                    <a:pt x="7061210" y="6334233"/>
                  </a:lnTo>
                  <a:lnTo>
                    <a:pt x="7061210" y="0"/>
                  </a:lnTo>
                  <a:lnTo>
                    <a:pt x="0" y="0"/>
                  </a:lnTo>
                  <a:lnTo>
                    <a:pt x="0" y="6334233"/>
                  </a:lnTo>
                  <a:close/>
                </a:path>
              </a:pathLst>
            </a:custGeom>
            <a:solidFill>
              <a:srgbClr val="37014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355601" y="6689834"/>
              <a:ext cx="7061834" cy="3013075"/>
            </a:xfrm>
            <a:custGeom>
              <a:avLst/>
              <a:gdLst/>
              <a:ahLst/>
              <a:cxnLst/>
              <a:rect l="l" t="t" r="r" b="b"/>
              <a:pathLst>
                <a:path w="7061834" h="3013075">
                  <a:moveTo>
                    <a:pt x="0" y="0"/>
                  </a:moveTo>
                  <a:lnTo>
                    <a:pt x="7061210" y="0"/>
                  </a:lnTo>
                  <a:lnTo>
                    <a:pt x="7061210" y="3012976"/>
                  </a:lnTo>
                  <a:lnTo>
                    <a:pt x="0" y="30129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C90A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964741" y="8525496"/>
              <a:ext cx="1082986" cy="7910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 txBox="1"/>
          <p:nvPr/>
        </p:nvSpPr>
        <p:spPr>
          <a:xfrm>
            <a:off x="2344618" y="6916494"/>
            <a:ext cx="3092450" cy="2734310"/>
          </a:xfrm>
          <a:prstGeom prst="rect">
            <a:avLst/>
          </a:prstGeom>
        </p:spPr>
        <p:txBody>
          <a:bodyPr wrap="square" lIns="0" tIns="58419" rIns="0" bIns="0" rtlCol="0" vert="horz">
            <a:spAutoFit/>
          </a:bodyPr>
          <a:lstStyle/>
          <a:p>
            <a:pPr marL="885190">
              <a:lnSpc>
                <a:spcPct val="100000"/>
              </a:lnSpc>
              <a:spcBef>
                <a:spcPts val="459"/>
              </a:spcBef>
            </a:pPr>
            <a:r>
              <a:rPr dirty="0" sz="750" spc="65">
                <a:solidFill>
                  <a:srgbClr val="FDA12A"/>
                </a:solidFill>
                <a:latin typeface="Arimo"/>
                <a:cs typeface="Arimo"/>
              </a:rPr>
              <a:t>MANS </a:t>
            </a:r>
            <a:r>
              <a:rPr dirty="0" sz="750" spc="-10">
                <a:solidFill>
                  <a:srgbClr val="FDA12A"/>
                </a:solidFill>
                <a:latin typeface="Arimo"/>
                <a:cs typeface="Arimo"/>
              </a:rPr>
              <a:t>I </a:t>
            </a:r>
            <a:r>
              <a:rPr dirty="0" sz="750" spc="70">
                <a:solidFill>
                  <a:srgbClr val="FDA12A"/>
                </a:solidFill>
                <a:latin typeface="Arimo"/>
                <a:cs typeface="Arimo"/>
              </a:rPr>
              <a:t>MO </a:t>
            </a:r>
            <a:r>
              <a:rPr dirty="0" sz="750">
                <a:solidFill>
                  <a:srgbClr val="FDA12A"/>
                </a:solidFill>
                <a:latin typeface="Arimo"/>
                <a:cs typeface="Arimo"/>
              </a:rPr>
              <a:t>DELS </a:t>
            </a:r>
            <a:r>
              <a:rPr dirty="0" sz="750" spc="40">
                <a:solidFill>
                  <a:srgbClr val="FDA12A"/>
                </a:solidFill>
                <a:latin typeface="Arimo"/>
                <a:cs typeface="Arimo"/>
              </a:rPr>
              <a:t>HO </a:t>
            </a:r>
            <a:r>
              <a:rPr dirty="0" sz="750" spc="-30">
                <a:solidFill>
                  <a:srgbClr val="FDA12A"/>
                </a:solidFill>
                <a:latin typeface="Arimo"/>
                <a:cs typeface="Arimo"/>
              </a:rPr>
              <a:t>T </a:t>
            </a:r>
            <a:r>
              <a:rPr dirty="0" sz="750">
                <a:solidFill>
                  <a:srgbClr val="FDA12A"/>
                </a:solidFill>
                <a:latin typeface="Arimo"/>
                <a:cs typeface="Arimo"/>
              </a:rPr>
              <a:t>G </a:t>
            </a:r>
            <a:r>
              <a:rPr dirty="0" sz="750" spc="15">
                <a:solidFill>
                  <a:srgbClr val="FDA12A"/>
                </a:solidFill>
                <a:latin typeface="Arimo"/>
                <a:cs typeface="Arimo"/>
              </a:rPr>
              <a:t>IRLS </a:t>
            </a:r>
            <a:r>
              <a:rPr dirty="0" sz="750" spc="35">
                <a:solidFill>
                  <a:srgbClr val="FDA12A"/>
                </a:solidFill>
                <a:latin typeface="Arimo"/>
                <a:cs typeface="Arimo"/>
              </a:rPr>
              <a:t>PHO</a:t>
            </a:r>
            <a:r>
              <a:rPr dirty="0" sz="750" spc="-110">
                <a:solidFill>
                  <a:srgbClr val="FDA12A"/>
                </a:solidFill>
                <a:latin typeface="Arimo"/>
                <a:cs typeface="Arimo"/>
              </a:rPr>
              <a:t> </a:t>
            </a:r>
            <a:r>
              <a:rPr dirty="0" sz="750" spc="-30">
                <a:solidFill>
                  <a:srgbClr val="FDA12A"/>
                </a:solidFill>
                <a:latin typeface="Arimo"/>
                <a:cs typeface="Arimo"/>
              </a:rPr>
              <a:t>T </a:t>
            </a:r>
            <a:r>
              <a:rPr dirty="0" sz="750" spc="10">
                <a:solidFill>
                  <a:srgbClr val="FDA12A"/>
                </a:solidFill>
                <a:latin typeface="Arimo"/>
                <a:cs typeface="Arimo"/>
              </a:rPr>
              <a:t>O</a:t>
            </a:r>
            <a:endParaRPr sz="750">
              <a:latin typeface="Arimo"/>
              <a:cs typeface="Arimo"/>
            </a:endParaRPr>
          </a:p>
          <a:p>
            <a:pPr algn="ctr" marL="42545" marR="35560">
              <a:lnSpc>
                <a:spcPct val="101899"/>
              </a:lnSpc>
              <a:spcBef>
                <a:spcPts val="650"/>
              </a:spcBef>
            </a:pPr>
            <a:r>
              <a:rPr dirty="0" sz="1400" spc="-40" b="1">
                <a:solidFill>
                  <a:srgbClr val="FFFFFF"/>
                </a:solidFill>
                <a:latin typeface="Verdana"/>
                <a:cs typeface="Verdana"/>
              </a:rPr>
              <a:t>Another </a:t>
            </a:r>
            <a:r>
              <a:rPr dirty="0" sz="1400" spc="-80" b="1">
                <a:solidFill>
                  <a:srgbClr val="FFFFFF"/>
                </a:solidFill>
                <a:latin typeface="Verdana"/>
                <a:cs typeface="Verdana"/>
              </a:rPr>
              <a:t>very </a:t>
            </a:r>
            <a:r>
              <a:rPr dirty="0" sz="1400" spc="-35" b="1">
                <a:solidFill>
                  <a:srgbClr val="FFFFFF"/>
                </a:solidFill>
                <a:latin typeface="Verdana"/>
                <a:cs typeface="Verdana"/>
              </a:rPr>
              <a:t>important </a:t>
            </a:r>
            <a:r>
              <a:rPr dirty="0" sz="1400" spc="-30" b="1">
                <a:solidFill>
                  <a:srgbClr val="FFFFFF"/>
                </a:solidFill>
                <a:latin typeface="Verdana"/>
                <a:cs typeface="Verdana"/>
              </a:rPr>
              <a:t>and</a:t>
            </a:r>
            <a:r>
              <a:rPr dirty="0" sz="1400" spc="-200" b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400" spc="-35" b="1">
                <a:solidFill>
                  <a:srgbClr val="FFFFFF"/>
                </a:solidFill>
                <a:latin typeface="Verdana"/>
                <a:cs typeface="Verdana"/>
              </a:rPr>
              <a:t>not  </a:t>
            </a:r>
            <a:r>
              <a:rPr dirty="0" sz="1400" spc="-55" b="1">
                <a:solidFill>
                  <a:srgbClr val="FFFFFF"/>
                </a:solidFill>
                <a:latin typeface="Verdana"/>
                <a:cs typeface="Verdana"/>
              </a:rPr>
              <a:t>to </a:t>
            </a:r>
            <a:r>
              <a:rPr dirty="0" sz="1400" spc="-45" b="1">
                <a:solidFill>
                  <a:srgbClr val="FFFFFF"/>
                </a:solidFill>
                <a:latin typeface="Verdana"/>
                <a:cs typeface="Verdana"/>
              </a:rPr>
              <a:t>forget </a:t>
            </a:r>
            <a:r>
              <a:rPr dirty="0" sz="1400" spc="-25" b="1">
                <a:solidFill>
                  <a:srgbClr val="FFFFFF"/>
                </a:solidFill>
                <a:latin typeface="Verdana"/>
                <a:cs typeface="Verdana"/>
              </a:rPr>
              <a:t>the </a:t>
            </a:r>
            <a:r>
              <a:rPr dirty="0" sz="1400" spc="-55" b="1">
                <a:solidFill>
                  <a:srgbClr val="FFFFFF"/>
                </a:solidFill>
                <a:latin typeface="Verdana"/>
                <a:cs typeface="Verdana"/>
              </a:rPr>
              <a:t>fact </a:t>
            </a:r>
            <a:r>
              <a:rPr dirty="0" sz="1400" spc="-75" b="1">
                <a:solidFill>
                  <a:srgbClr val="FFFFFF"/>
                </a:solidFill>
                <a:latin typeface="Verdana"/>
                <a:cs typeface="Verdana"/>
              </a:rPr>
              <a:t>is </a:t>
            </a:r>
            <a:r>
              <a:rPr dirty="0" sz="1400" spc="-55" b="1">
                <a:solidFill>
                  <a:srgbClr val="FFFFFF"/>
                </a:solidFill>
                <a:latin typeface="Verdana"/>
                <a:cs typeface="Verdana"/>
              </a:rPr>
              <a:t>to </a:t>
            </a:r>
            <a:r>
              <a:rPr dirty="0" sz="1400" spc="-50" b="1">
                <a:solidFill>
                  <a:srgbClr val="FFFFFF"/>
                </a:solidFill>
                <a:latin typeface="Verdana"/>
                <a:cs typeface="Verdana"/>
              </a:rPr>
              <a:t>play </a:t>
            </a:r>
            <a:r>
              <a:rPr dirty="0" sz="1400" spc="-80" b="1">
                <a:solidFill>
                  <a:srgbClr val="FFFFFF"/>
                </a:solidFill>
                <a:latin typeface="Verdana"/>
                <a:cs typeface="Verdana"/>
              </a:rPr>
              <a:t>safe  </a:t>
            </a:r>
            <a:r>
              <a:rPr dirty="0" sz="1400" spc="-30" b="1">
                <a:solidFill>
                  <a:srgbClr val="FFFFFF"/>
                </a:solidFill>
                <a:latin typeface="Verdana"/>
                <a:cs typeface="Verdana"/>
              </a:rPr>
              <a:t>and </a:t>
            </a:r>
            <a:r>
              <a:rPr dirty="0" sz="1400" spc="-45" b="1">
                <a:solidFill>
                  <a:srgbClr val="FFFFFF"/>
                </a:solidFill>
                <a:latin typeface="Verdana"/>
                <a:cs typeface="Verdana"/>
              </a:rPr>
              <a:t>this </a:t>
            </a:r>
            <a:r>
              <a:rPr dirty="0" sz="1400" spc="-40" b="1">
                <a:solidFill>
                  <a:srgbClr val="FFFFFF"/>
                </a:solidFill>
                <a:latin typeface="Verdana"/>
                <a:cs typeface="Verdana"/>
              </a:rPr>
              <a:t>applies </a:t>
            </a:r>
            <a:r>
              <a:rPr dirty="0" sz="1400" spc="-55" b="1">
                <a:solidFill>
                  <a:srgbClr val="FFFFFF"/>
                </a:solidFill>
                <a:latin typeface="Verdana"/>
                <a:cs typeface="Verdana"/>
              </a:rPr>
              <a:t>to </a:t>
            </a:r>
            <a:r>
              <a:rPr dirty="0" sz="1400" spc="-25" b="1">
                <a:solidFill>
                  <a:srgbClr val="FFFFFF"/>
                </a:solidFill>
                <a:latin typeface="Verdana"/>
                <a:cs typeface="Verdana"/>
              </a:rPr>
              <a:t>both the  </a:t>
            </a:r>
            <a:r>
              <a:rPr dirty="0" sz="1400" spc="-80" b="1">
                <a:solidFill>
                  <a:srgbClr val="FFFFFF"/>
                </a:solidFill>
                <a:latin typeface="Verdana"/>
                <a:cs typeface="Verdana"/>
              </a:rPr>
              <a:t>party.</a:t>
            </a:r>
            <a:endParaRPr sz="1400">
              <a:latin typeface="Verdana"/>
              <a:cs typeface="Verdana"/>
            </a:endParaRPr>
          </a:p>
          <a:p>
            <a:pPr algn="ctr" marL="12700" marR="5080">
              <a:lnSpc>
                <a:spcPct val="147900"/>
              </a:lnSpc>
              <a:spcBef>
                <a:spcPts val="585"/>
              </a:spcBef>
            </a:pPr>
            <a:r>
              <a:rPr dirty="0" sz="750" spc="40">
                <a:solidFill>
                  <a:srgbClr val="FFFFFF"/>
                </a:solidFill>
                <a:latin typeface="Arimo"/>
                <a:cs typeface="Arimo"/>
              </a:rPr>
              <a:t>There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are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5">
                <a:solidFill>
                  <a:srgbClr val="FFFFFF"/>
                </a:solidFill>
                <a:latin typeface="Arimo"/>
                <a:cs typeface="Arimo"/>
              </a:rPr>
              <a:t>a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few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unfamiliar</a:t>
            </a:r>
            <a:r>
              <a:rPr dirty="0" sz="750" spc="-2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customers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also</a:t>
            </a:r>
            <a:r>
              <a:rPr dirty="0" sz="750" spc="2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who</a:t>
            </a:r>
            <a:r>
              <a:rPr dirty="0" sz="750" spc="2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might</a:t>
            </a:r>
            <a:r>
              <a:rPr dirty="0" sz="750" spc="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0">
                <a:solidFill>
                  <a:srgbClr val="FFFFFF"/>
                </a:solidFill>
                <a:latin typeface="Arimo"/>
                <a:cs typeface="Arimo"/>
              </a:rPr>
              <a:t>applaud 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these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beguiling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divas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for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their </a:t>
            </a:r>
            <a:r>
              <a:rPr dirty="0" sz="750" spc="105">
                <a:solidFill>
                  <a:srgbClr val="FFFFFF"/>
                </a:solidFill>
                <a:latin typeface="Arimo"/>
                <a:cs typeface="Arimo"/>
              </a:rPr>
              <a:t>common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magnificence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and 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appeal.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0">
                <a:solidFill>
                  <a:srgbClr val="FFFFFF"/>
                </a:solidFill>
                <a:latin typeface="Arimo"/>
                <a:cs typeface="Arimo"/>
              </a:rPr>
              <a:t>The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latin typeface="Arimo"/>
                <a:cs typeface="Arimo"/>
                <a:hlinkClick r:id="rId3"/>
              </a:rPr>
              <a:t>escort</a:t>
            </a:r>
            <a:r>
              <a:rPr dirty="0" sz="750" spc="35">
                <a:latin typeface="Arimo"/>
                <a:cs typeface="Arimo"/>
                <a:hlinkClick r:id="rId3"/>
              </a:rPr>
              <a:t> </a:t>
            </a:r>
            <a:r>
              <a:rPr dirty="0" sz="750" spc="60">
                <a:latin typeface="Arimo"/>
                <a:cs typeface="Arimo"/>
                <a:hlinkClick r:id="rId3"/>
              </a:rPr>
              <a:t>divas</a:t>
            </a:r>
            <a:r>
              <a:rPr dirty="0" sz="750" spc="5">
                <a:latin typeface="Arimo"/>
                <a:cs typeface="Arimo"/>
                <a:hlinkClick r:id="rId3"/>
              </a:rPr>
              <a:t> </a:t>
            </a:r>
            <a:r>
              <a:rPr dirty="0" sz="750" spc="70">
                <a:latin typeface="Arimo"/>
                <a:cs typeface="Arimo"/>
                <a:hlinkClick r:id="rId3"/>
              </a:rPr>
              <a:t>of</a:t>
            </a:r>
            <a:r>
              <a:rPr dirty="0" sz="750" spc="15">
                <a:latin typeface="Arimo"/>
                <a:cs typeface="Arimo"/>
                <a:hlinkClick r:id="rId3"/>
              </a:rPr>
              <a:t> </a:t>
            </a:r>
            <a:r>
              <a:rPr dirty="0" sz="750" spc="55">
                <a:latin typeface="Arimo"/>
                <a:cs typeface="Arimo"/>
                <a:hlinkClick r:id="rId3"/>
              </a:rPr>
              <a:t>Manali</a:t>
            </a:r>
            <a:r>
              <a:rPr dirty="0" sz="750" spc="-25">
                <a:latin typeface="Arimo"/>
                <a:cs typeface="Arimo"/>
                <a:hlinkClick r:id="rId3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are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very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0">
                <a:solidFill>
                  <a:srgbClr val="FFFFFF"/>
                </a:solidFill>
                <a:latin typeface="Arimo"/>
                <a:cs typeface="Arimo"/>
              </a:rPr>
              <a:t>capable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in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keeping 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up</a:t>
            </a:r>
            <a:r>
              <a:rPr dirty="0" sz="750" spc="-2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the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most</a:t>
            </a:r>
            <a:r>
              <a:rPr dirty="0" sz="750" spc="2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0">
                <a:solidFill>
                  <a:srgbClr val="FFFFFF"/>
                </a:solidFill>
                <a:latin typeface="Arimo"/>
                <a:cs typeface="Arimo"/>
              </a:rPr>
              <a:t>attractive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figure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by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heading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out</a:t>
            </a:r>
            <a:r>
              <a:rPr dirty="0" sz="750" spc="2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to</a:t>
            </a:r>
            <a:r>
              <a:rPr dirty="0" sz="750" spc="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the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exercise 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center</a:t>
            </a:r>
            <a:r>
              <a:rPr dirty="0" sz="750" spc="-2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routinely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and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subsequently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they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are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never</a:t>
            </a:r>
            <a:r>
              <a:rPr dirty="0" sz="750" spc="-2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0">
                <a:solidFill>
                  <a:srgbClr val="FFFFFF"/>
                </a:solidFill>
                <a:latin typeface="Arimo"/>
                <a:cs typeface="Arimo"/>
              </a:rPr>
              <a:t>outdated.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35">
                <a:solidFill>
                  <a:srgbClr val="FFFFFF"/>
                </a:solidFill>
                <a:latin typeface="Arimo"/>
                <a:cs typeface="Arimo"/>
              </a:rPr>
              <a:t>Or 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maybe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these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women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consistently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figure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out </a:t>
            </a:r>
            <a:r>
              <a:rPr dirty="0" sz="750" spc="80">
                <a:solidFill>
                  <a:srgbClr val="FFFFFF"/>
                </a:solidFill>
                <a:latin typeface="Arimo"/>
                <a:cs typeface="Arimo"/>
              </a:rPr>
              <a:t>how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to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remain 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especially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in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the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scene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by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pulling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in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and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drawing</a:t>
            </a:r>
            <a:endParaRPr sz="750">
              <a:latin typeface="Arimo"/>
              <a:cs typeface="Arimo"/>
            </a:endParaRPr>
          </a:p>
          <a:p>
            <a:pPr algn="ctr" marL="24765" marR="16510">
              <a:lnSpc>
                <a:spcPct val="147900"/>
              </a:lnSpc>
            </a:pP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considerations</a:t>
            </a:r>
            <a:r>
              <a:rPr dirty="0" sz="750" spc="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of</a:t>
            </a:r>
            <a:r>
              <a:rPr dirty="0" sz="750" spc="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5">
                <a:solidFill>
                  <a:srgbClr val="FFFFFF"/>
                </a:solidFill>
                <a:latin typeface="Arimo"/>
                <a:cs typeface="Arimo"/>
              </a:rPr>
              <a:t>a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few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customers.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They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manage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every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single  </a:t>
            </a:r>
            <a:r>
              <a:rPr dirty="0" sz="750" spc="80">
                <a:solidFill>
                  <a:srgbClr val="FFFFFF"/>
                </a:solidFill>
                <a:latin typeface="Arimo"/>
                <a:cs typeface="Arimo"/>
              </a:rPr>
              <a:t>customer</a:t>
            </a:r>
            <a:r>
              <a:rPr dirty="0" sz="750" spc="-2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with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5">
                <a:solidFill>
                  <a:srgbClr val="FFFFFF"/>
                </a:solidFill>
                <a:latin typeface="Arimo"/>
                <a:cs typeface="Arimo"/>
              </a:rPr>
              <a:t>a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grin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in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they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are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in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this</a:t>
            </a:r>
            <a:r>
              <a:rPr dirty="0" sz="750" spc="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calling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energetically</a:t>
            </a:r>
            <a:endParaRPr sz="750">
              <a:latin typeface="Arimo"/>
              <a:cs typeface="Arimo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2354143" y="352425"/>
            <a:ext cx="3080385" cy="6035675"/>
            <a:chOff x="2354143" y="352425"/>
            <a:chExt cx="3080385" cy="6035675"/>
          </a:xfrm>
        </p:grpSpPr>
        <p:sp>
          <p:nvSpPr>
            <p:cNvPr id="8" name="object 8"/>
            <p:cNvSpPr/>
            <p:nvPr/>
          </p:nvSpPr>
          <p:spPr>
            <a:xfrm>
              <a:off x="2357318" y="355600"/>
              <a:ext cx="3074035" cy="6029325"/>
            </a:xfrm>
            <a:custGeom>
              <a:avLst/>
              <a:gdLst/>
              <a:ahLst/>
              <a:cxnLst/>
              <a:rect l="l" t="t" r="r" b="b"/>
              <a:pathLst>
                <a:path w="3074035" h="6029325">
                  <a:moveTo>
                    <a:pt x="3073526" y="0"/>
                  </a:moveTo>
                  <a:lnTo>
                    <a:pt x="3073526" y="6029295"/>
                  </a:lnTo>
                  <a:lnTo>
                    <a:pt x="0" y="6029295"/>
                  </a:lnTo>
                  <a:lnTo>
                    <a:pt x="0" y="0"/>
                  </a:lnTo>
                </a:path>
              </a:pathLst>
            </a:custGeom>
            <a:ln w="6038">
              <a:solidFill>
                <a:srgbClr val="E7E7E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5077600" y="355601"/>
              <a:ext cx="169074" cy="163026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/>
          <p:cNvSpPr txBox="1"/>
          <p:nvPr/>
        </p:nvSpPr>
        <p:spPr>
          <a:xfrm>
            <a:off x="5110188" y="373083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5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077600" y="597126"/>
            <a:ext cx="169074" cy="16907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5110188" y="620656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7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5077600" y="844699"/>
            <a:ext cx="169074" cy="16907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5110188" y="868229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9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5077600" y="1092272"/>
            <a:ext cx="169074" cy="169074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5110188" y="1115802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11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5077600" y="1339844"/>
            <a:ext cx="169074" cy="169074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 txBox="1"/>
          <p:nvPr/>
        </p:nvSpPr>
        <p:spPr>
          <a:xfrm>
            <a:off x="5110188" y="1363374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13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5077600" y="1587417"/>
            <a:ext cx="169074" cy="169074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 txBox="1"/>
          <p:nvPr/>
        </p:nvSpPr>
        <p:spPr>
          <a:xfrm>
            <a:off x="5110188" y="1610947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15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5077600" y="1834990"/>
            <a:ext cx="169074" cy="169074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 txBox="1"/>
          <p:nvPr/>
        </p:nvSpPr>
        <p:spPr>
          <a:xfrm>
            <a:off x="5110188" y="1858520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17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5077600" y="2082563"/>
            <a:ext cx="169074" cy="169074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 txBox="1"/>
          <p:nvPr/>
        </p:nvSpPr>
        <p:spPr>
          <a:xfrm>
            <a:off x="5110188" y="2106093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19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5077600" y="2330136"/>
            <a:ext cx="169074" cy="169074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 txBox="1"/>
          <p:nvPr/>
        </p:nvSpPr>
        <p:spPr>
          <a:xfrm>
            <a:off x="5110188" y="2353666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21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5077600" y="2577709"/>
            <a:ext cx="169074" cy="169074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 txBox="1"/>
          <p:nvPr/>
        </p:nvSpPr>
        <p:spPr>
          <a:xfrm>
            <a:off x="5110188" y="2601239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23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5077600" y="2825282"/>
            <a:ext cx="169074" cy="169074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 txBox="1"/>
          <p:nvPr/>
        </p:nvSpPr>
        <p:spPr>
          <a:xfrm>
            <a:off x="5110188" y="2848811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24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5077600" y="3072854"/>
            <a:ext cx="169074" cy="169074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 txBox="1"/>
          <p:nvPr/>
        </p:nvSpPr>
        <p:spPr>
          <a:xfrm>
            <a:off x="5110188" y="3096385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26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5077600" y="3320427"/>
            <a:ext cx="169074" cy="169074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 txBox="1"/>
          <p:nvPr/>
        </p:nvSpPr>
        <p:spPr>
          <a:xfrm>
            <a:off x="5110188" y="3343957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28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5077600" y="3568000"/>
            <a:ext cx="169074" cy="169074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 txBox="1"/>
          <p:nvPr/>
        </p:nvSpPr>
        <p:spPr>
          <a:xfrm>
            <a:off x="5110188" y="3591530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30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5077600" y="3815573"/>
            <a:ext cx="169074" cy="169074"/>
          </a:xfrm>
          <a:prstGeom prst="rect">
            <a:avLst/>
          </a:prstGeom>
          <a:blipFill>
            <a:blip r:embed="rId3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 txBox="1"/>
          <p:nvPr/>
        </p:nvSpPr>
        <p:spPr>
          <a:xfrm>
            <a:off x="5110188" y="3839103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32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5077600" y="4063146"/>
            <a:ext cx="169074" cy="169074"/>
          </a:xfrm>
          <a:prstGeom prst="rect">
            <a:avLst/>
          </a:prstGeom>
          <a:blipFill>
            <a:blip r:embed="rId3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 txBox="1"/>
          <p:nvPr/>
        </p:nvSpPr>
        <p:spPr>
          <a:xfrm>
            <a:off x="5110188" y="4086676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34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5077600" y="4310719"/>
            <a:ext cx="169074" cy="169074"/>
          </a:xfrm>
          <a:prstGeom prst="rect">
            <a:avLst/>
          </a:prstGeom>
          <a:blipFill>
            <a:blip r:embed="rId3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 txBox="1"/>
          <p:nvPr/>
        </p:nvSpPr>
        <p:spPr>
          <a:xfrm>
            <a:off x="5110188" y="4334249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36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5077600" y="4558291"/>
            <a:ext cx="169074" cy="169074"/>
          </a:xfrm>
          <a:prstGeom prst="rect">
            <a:avLst/>
          </a:prstGeom>
          <a:blipFill>
            <a:blip r:embed="rId3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 txBox="1"/>
          <p:nvPr/>
        </p:nvSpPr>
        <p:spPr>
          <a:xfrm>
            <a:off x="5110188" y="4581821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38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5077600" y="4805864"/>
            <a:ext cx="169074" cy="169074"/>
          </a:xfrm>
          <a:prstGeom prst="rect">
            <a:avLst/>
          </a:prstGeom>
          <a:blipFill>
            <a:blip r:embed="rId3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 txBox="1"/>
          <p:nvPr/>
        </p:nvSpPr>
        <p:spPr>
          <a:xfrm>
            <a:off x="5110188" y="4829394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40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5077600" y="5053437"/>
            <a:ext cx="169074" cy="169074"/>
          </a:xfrm>
          <a:prstGeom prst="rect">
            <a:avLst/>
          </a:prstGeom>
          <a:blipFill>
            <a:blip r:embed="rId4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 txBox="1"/>
          <p:nvPr/>
        </p:nvSpPr>
        <p:spPr>
          <a:xfrm>
            <a:off x="5110188" y="5076967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42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sp>
        <p:nvSpPr>
          <p:cNvPr id="49" name="object 49"/>
          <p:cNvSpPr/>
          <p:nvPr/>
        </p:nvSpPr>
        <p:spPr>
          <a:xfrm>
            <a:off x="5077600" y="5301010"/>
            <a:ext cx="169074" cy="169074"/>
          </a:xfrm>
          <a:prstGeom prst="rect">
            <a:avLst/>
          </a:prstGeom>
          <a:blipFill>
            <a:blip r:embed="rId4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0" name="object 50"/>
          <p:cNvSpPr txBox="1"/>
          <p:nvPr/>
        </p:nvSpPr>
        <p:spPr>
          <a:xfrm>
            <a:off x="5110188" y="5324540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43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5077600" y="5548583"/>
            <a:ext cx="169074" cy="169074"/>
          </a:xfrm>
          <a:prstGeom prst="rect">
            <a:avLst/>
          </a:prstGeom>
          <a:blipFill>
            <a:blip r:embed="rId4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2" name="object 52"/>
          <p:cNvSpPr txBox="1"/>
          <p:nvPr/>
        </p:nvSpPr>
        <p:spPr>
          <a:xfrm>
            <a:off x="5110188" y="5572113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45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sp>
        <p:nvSpPr>
          <p:cNvPr id="53" name="object 53"/>
          <p:cNvSpPr/>
          <p:nvPr/>
        </p:nvSpPr>
        <p:spPr>
          <a:xfrm>
            <a:off x="5077600" y="5796156"/>
            <a:ext cx="169074" cy="169074"/>
          </a:xfrm>
          <a:prstGeom prst="rect">
            <a:avLst/>
          </a:prstGeom>
          <a:blipFill>
            <a:blip r:embed="rId4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4" name="object 54"/>
          <p:cNvSpPr txBox="1"/>
          <p:nvPr/>
        </p:nvSpPr>
        <p:spPr>
          <a:xfrm>
            <a:off x="5110188" y="5819686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47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5077600" y="6043729"/>
            <a:ext cx="169074" cy="169074"/>
          </a:xfrm>
          <a:prstGeom prst="rect">
            <a:avLst/>
          </a:prstGeom>
          <a:blipFill>
            <a:blip r:embed="rId4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6" name="object 56"/>
          <p:cNvSpPr txBox="1"/>
          <p:nvPr/>
        </p:nvSpPr>
        <p:spPr>
          <a:xfrm>
            <a:off x="5110188" y="6067259"/>
            <a:ext cx="98425" cy="1123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20">
                <a:solidFill>
                  <a:srgbClr val="7E7E7E"/>
                </a:solidFill>
                <a:latin typeface="FontAwesome"/>
                <a:cs typeface="FontAwesome"/>
                <a:hlinkClick r:id="rId49"/>
              </a:rPr>
              <a:t></a:t>
            </a:r>
            <a:endParaRPr sz="550">
              <a:latin typeface="FontAwesome"/>
              <a:cs typeface="FontAwesome"/>
            </a:endParaRPr>
          </a:p>
        </p:txBody>
      </p:sp>
      <p:sp>
        <p:nvSpPr>
          <p:cNvPr id="57" name="object 57"/>
          <p:cNvSpPr/>
          <p:nvPr/>
        </p:nvSpPr>
        <p:spPr>
          <a:xfrm>
            <a:off x="2545256" y="384757"/>
            <a:ext cx="880332" cy="98123"/>
          </a:xfrm>
          <a:prstGeom prst="rect">
            <a:avLst/>
          </a:prstGeom>
          <a:blipFill>
            <a:blip r:embed="rId5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8" name="object 58"/>
          <p:cNvSpPr txBox="1"/>
          <p:nvPr/>
        </p:nvSpPr>
        <p:spPr>
          <a:xfrm>
            <a:off x="2525769" y="354968"/>
            <a:ext cx="913130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75">
                <a:latin typeface="Arimo"/>
                <a:cs typeface="Arimo"/>
                <a:hlinkClick r:id="rId5"/>
              </a:rPr>
              <a:t>Panchgani</a:t>
            </a:r>
            <a:r>
              <a:rPr dirty="0" sz="700" spc="-45">
                <a:latin typeface="Arimo"/>
                <a:cs typeface="Arimo"/>
                <a:hlinkClick r:id="rId5"/>
              </a:rPr>
              <a:t> </a:t>
            </a:r>
            <a:r>
              <a:rPr dirty="0" sz="700" spc="70">
                <a:latin typeface="Arimo"/>
                <a:cs typeface="Arimo"/>
                <a:hlinkClick r:id="rId5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59" name="object 59"/>
          <p:cNvSpPr/>
          <p:nvPr/>
        </p:nvSpPr>
        <p:spPr>
          <a:xfrm>
            <a:off x="2545256" y="632330"/>
            <a:ext cx="608606" cy="74332"/>
          </a:xfrm>
          <a:prstGeom prst="rect">
            <a:avLst/>
          </a:prstGeom>
          <a:blipFill>
            <a:blip r:embed="rId5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0" name="object 60"/>
          <p:cNvSpPr txBox="1"/>
          <p:nvPr/>
        </p:nvSpPr>
        <p:spPr>
          <a:xfrm>
            <a:off x="2525769" y="602541"/>
            <a:ext cx="641985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45">
                <a:latin typeface="Arimo"/>
                <a:cs typeface="Arimo"/>
                <a:hlinkClick r:id="rId7"/>
              </a:rPr>
              <a:t>Hisar</a:t>
            </a:r>
            <a:r>
              <a:rPr dirty="0" sz="700" spc="-45">
                <a:latin typeface="Arimo"/>
                <a:cs typeface="Arimo"/>
                <a:hlinkClick r:id="rId7"/>
              </a:rPr>
              <a:t> </a:t>
            </a:r>
            <a:r>
              <a:rPr dirty="0" sz="700" spc="70">
                <a:latin typeface="Arimo"/>
                <a:cs typeface="Arimo"/>
                <a:hlinkClick r:id="rId7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61" name="object 61"/>
          <p:cNvSpPr/>
          <p:nvPr/>
        </p:nvSpPr>
        <p:spPr>
          <a:xfrm>
            <a:off x="2541832" y="882620"/>
            <a:ext cx="726759" cy="71614"/>
          </a:xfrm>
          <a:prstGeom prst="rect">
            <a:avLst/>
          </a:prstGeom>
          <a:blipFill>
            <a:blip r:embed="rId5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2" name="object 62"/>
          <p:cNvSpPr txBox="1"/>
          <p:nvPr/>
        </p:nvSpPr>
        <p:spPr>
          <a:xfrm>
            <a:off x="2525769" y="850114"/>
            <a:ext cx="756285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55">
                <a:latin typeface="Arimo"/>
                <a:cs typeface="Arimo"/>
                <a:hlinkClick r:id="rId9"/>
              </a:rPr>
              <a:t>Cheeka</a:t>
            </a:r>
            <a:r>
              <a:rPr dirty="0" sz="700" spc="-25">
                <a:latin typeface="Arimo"/>
                <a:cs typeface="Arimo"/>
                <a:hlinkClick r:id="rId9"/>
              </a:rPr>
              <a:t> </a:t>
            </a:r>
            <a:r>
              <a:rPr dirty="0" sz="700" spc="70">
                <a:latin typeface="Arimo"/>
                <a:cs typeface="Arimo"/>
                <a:hlinkClick r:id="rId9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63" name="object 63"/>
          <p:cNvSpPr/>
          <p:nvPr/>
        </p:nvSpPr>
        <p:spPr>
          <a:xfrm>
            <a:off x="2545256" y="1134178"/>
            <a:ext cx="801834" cy="67629"/>
          </a:xfrm>
          <a:prstGeom prst="rect">
            <a:avLst/>
          </a:prstGeom>
          <a:blipFill>
            <a:blip r:embed="rId5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4" name="object 64"/>
          <p:cNvSpPr txBox="1"/>
          <p:nvPr/>
        </p:nvSpPr>
        <p:spPr>
          <a:xfrm>
            <a:off x="2525769" y="1097686"/>
            <a:ext cx="835025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80">
                <a:latin typeface="Arimo"/>
                <a:cs typeface="Arimo"/>
                <a:hlinkClick r:id="rId11"/>
              </a:rPr>
              <a:t>Narwana</a:t>
            </a:r>
            <a:r>
              <a:rPr dirty="0" sz="700" spc="-25">
                <a:latin typeface="Arimo"/>
                <a:cs typeface="Arimo"/>
                <a:hlinkClick r:id="rId11"/>
              </a:rPr>
              <a:t> </a:t>
            </a:r>
            <a:r>
              <a:rPr dirty="0" sz="700" spc="70">
                <a:latin typeface="Arimo"/>
                <a:cs typeface="Arimo"/>
                <a:hlinkClick r:id="rId11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65" name="object 65"/>
          <p:cNvSpPr/>
          <p:nvPr/>
        </p:nvSpPr>
        <p:spPr>
          <a:xfrm>
            <a:off x="2545256" y="1377766"/>
            <a:ext cx="687105" cy="71614"/>
          </a:xfrm>
          <a:prstGeom prst="rect">
            <a:avLst/>
          </a:prstGeom>
          <a:blipFill>
            <a:blip r:embed="rId5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6" name="object 66"/>
          <p:cNvSpPr txBox="1"/>
          <p:nvPr/>
        </p:nvSpPr>
        <p:spPr>
          <a:xfrm>
            <a:off x="2525769" y="1345259"/>
            <a:ext cx="720090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85">
                <a:latin typeface="Arimo"/>
                <a:cs typeface="Arimo"/>
                <a:hlinkClick r:id="rId13"/>
              </a:rPr>
              <a:t>Nahan</a:t>
            </a:r>
            <a:r>
              <a:rPr dirty="0" sz="700" spc="-55">
                <a:latin typeface="Arimo"/>
                <a:cs typeface="Arimo"/>
                <a:hlinkClick r:id="rId13"/>
              </a:rPr>
              <a:t> </a:t>
            </a:r>
            <a:r>
              <a:rPr dirty="0" sz="700" spc="70">
                <a:latin typeface="Arimo"/>
                <a:cs typeface="Arimo"/>
                <a:hlinkClick r:id="rId13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67" name="object 67"/>
          <p:cNvSpPr/>
          <p:nvPr/>
        </p:nvSpPr>
        <p:spPr>
          <a:xfrm>
            <a:off x="2545256" y="1622621"/>
            <a:ext cx="662951" cy="97217"/>
          </a:xfrm>
          <a:prstGeom prst="rect">
            <a:avLst/>
          </a:prstGeom>
          <a:blipFill>
            <a:blip r:embed="rId5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8" name="object 68"/>
          <p:cNvSpPr txBox="1"/>
          <p:nvPr/>
        </p:nvSpPr>
        <p:spPr>
          <a:xfrm>
            <a:off x="2525769" y="1592832"/>
            <a:ext cx="695960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40">
                <a:latin typeface="Arimo"/>
                <a:cs typeface="Arimo"/>
                <a:hlinkClick r:id="rId15"/>
              </a:rPr>
              <a:t>Rajkot</a:t>
            </a:r>
            <a:r>
              <a:rPr dirty="0" sz="700" spc="10">
                <a:latin typeface="Arimo"/>
                <a:cs typeface="Arimo"/>
                <a:hlinkClick r:id="rId15"/>
              </a:rPr>
              <a:t> </a:t>
            </a:r>
            <a:r>
              <a:rPr dirty="0" sz="700" spc="70">
                <a:latin typeface="Arimo"/>
                <a:cs typeface="Arimo"/>
                <a:hlinkClick r:id="rId15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69" name="object 69"/>
          <p:cNvSpPr/>
          <p:nvPr/>
        </p:nvSpPr>
        <p:spPr>
          <a:xfrm>
            <a:off x="2539350" y="1872911"/>
            <a:ext cx="862084" cy="71614"/>
          </a:xfrm>
          <a:prstGeom prst="rect">
            <a:avLst/>
          </a:prstGeom>
          <a:blipFill>
            <a:blip r:embed="rId5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0" name="object 70"/>
          <p:cNvSpPr txBox="1"/>
          <p:nvPr/>
        </p:nvSpPr>
        <p:spPr>
          <a:xfrm>
            <a:off x="2525769" y="1840405"/>
            <a:ext cx="889000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90">
                <a:latin typeface="Arimo"/>
                <a:cs typeface="Arimo"/>
                <a:hlinkClick r:id="rId17"/>
              </a:rPr>
              <a:t>Vadodara</a:t>
            </a:r>
            <a:r>
              <a:rPr dirty="0" sz="700" spc="-5">
                <a:latin typeface="Arimo"/>
                <a:cs typeface="Arimo"/>
                <a:hlinkClick r:id="rId17"/>
              </a:rPr>
              <a:t> </a:t>
            </a:r>
            <a:r>
              <a:rPr dirty="0" sz="700" spc="70">
                <a:latin typeface="Arimo"/>
                <a:cs typeface="Arimo"/>
                <a:hlinkClick r:id="rId17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71" name="object 71"/>
          <p:cNvSpPr/>
          <p:nvPr/>
        </p:nvSpPr>
        <p:spPr>
          <a:xfrm>
            <a:off x="2545256" y="2120484"/>
            <a:ext cx="584453" cy="71614"/>
          </a:xfrm>
          <a:prstGeom prst="rect">
            <a:avLst/>
          </a:prstGeom>
          <a:blipFill>
            <a:blip r:embed="rId5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2" name="object 72"/>
          <p:cNvSpPr txBox="1"/>
          <p:nvPr/>
        </p:nvSpPr>
        <p:spPr>
          <a:xfrm>
            <a:off x="2525769" y="2087978"/>
            <a:ext cx="617220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50">
                <a:latin typeface="Arimo"/>
                <a:cs typeface="Arimo"/>
                <a:hlinkClick r:id="rId19"/>
              </a:rPr>
              <a:t>Khar</a:t>
            </a:r>
            <a:r>
              <a:rPr dirty="0" sz="700" spc="-50">
                <a:latin typeface="Arimo"/>
                <a:cs typeface="Arimo"/>
                <a:hlinkClick r:id="rId19"/>
              </a:rPr>
              <a:t> </a:t>
            </a:r>
            <a:r>
              <a:rPr dirty="0" sz="700" spc="70">
                <a:latin typeface="Arimo"/>
                <a:cs typeface="Arimo"/>
                <a:hlinkClick r:id="rId19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73" name="object 73"/>
          <p:cNvSpPr/>
          <p:nvPr/>
        </p:nvSpPr>
        <p:spPr>
          <a:xfrm>
            <a:off x="2545256" y="2365340"/>
            <a:ext cx="705220" cy="74332"/>
          </a:xfrm>
          <a:prstGeom prst="rect">
            <a:avLst/>
          </a:prstGeom>
          <a:blipFill>
            <a:blip r:embed="rId5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4" name="object 74"/>
          <p:cNvSpPr txBox="1"/>
          <p:nvPr/>
        </p:nvSpPr>
        <p:spPr>
          <a:xfrm>
            <a:off x="2525769" y="2335550"/>
            <a:ext cx="738505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70">
                <a:latin typeface="Arimo"/>
                <a:cs typeface="Arimo"/>
                <a:hlinkClick r:id="rId21"/>
              </a:rPr>
              <a:t>Kaithal</a:t>
            </a:r>
            <a:r>
              <a:rPr dirty="0" sz="700" spc="-55">
                <a:latin typeface="Arimo"/>
                <a:cs typeface="Arimo"/>
                <a:hlinkClick r:id="rId21"/>
              </a:rPr>
              <a:t> </a:t>
            </a:r>
            <a:r>
              <a:rPr dirty="0" sz="700" spc="70">
                <a:latin typeface="Arimo"/>
                <a:cs typeface="Arimo"/>
                <a:hlinkClick r:id="rId21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75" name="object 75"/>
          <p:cNvSpPr/>
          <p:nvPr/>
        </p:nvSpPr>
        <p:spPr>
          <a:xfrm>
            <a:off x="2545256" y="2612913"/>
            <a:ext cx="632759" cy="74332"/>
          </a:xfrm>
          <a:prstGeom prst="rect">
            <a:avLst/>
          </a:prstGeom>
          <a:blipFill>
            <a:blip r:embed="rId5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6" name="object 76"/>
          <p:cNvSpPr txBox="1"/>
          <p:nvPr/>
        </p:nvSpPr>
        <p:spPr>
          <a:xfrm>
            <a:off x="2525769" y="2583124"/>
            <a:ext cx="666115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55">
                <a:latin typeface="Arimo"/>
                <a:cs typeface="Arimo"/>
                <a:hlinkClick r:id="rId23"/>
              </a:rPr>
              <a:t>Hansi</a:t>
            </a:r>
            <a:r>
              <a:rPr dirty="0" sz="700" spc="-55">
                <a:latin typeface="Arimo"/>
                <a:cs typeface="Arimo"/>
                <a:hlinkClick r:id="rId23"/>
              </a:rPr>
              <a:t> </a:t>
            </a:r>
            <a:r>
              <a:rPr dirty="0" sz="700" spc="70">
                <a:latin typeface="Arimo"/>
                <a:cs typeface="Arimo"/>
                <a:hlinkClick r:id="rId23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77" name="object 77"/>
          <p:cNvSpPr/>
          <p:nvPr/>
        </p:nvSpPr>
        <p:spPr>
          <a:xfrm>
            <a:off x="2545256" y="2860486"/>
            <a:ext cx="705220" cy="96976"/>
          </a:xfrm>
          <a:prstGeom prst="rect">
            <a:avLst/>
          </a:prstGeom>
          <a:blipFill>
            <a:blip r:embed="rId6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8" name="object 78"/>
          <p:cNvSpPr txBox="1"/>
          <p:nvPr/>
        </p:nvSpPr>
        <p:spPr>
          <a:xfrm>
            <a:off x="2525769" y="2830696"/>
            <a:ext cx="738505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40">
                <a:latin typeface="Arimo"/>
                <a:cs typeface="Arimo"/>
                <a:hlinkClick r:id="rId24"/>
              </a:rPr>
              <a:t>Bareilly</a:t>
            </a:r>
            <a:r>
              <a:rPr dirty="0" sz="700" spc="-45">
                <a:latin typeface="Arimo"/>
                <a:cs typeface="Arimo"/>
                <a:hlinkClick r:id="rId24"/>
              </a:rPr>
              <a:t> </a:t>
            </a:r>
            <a:r>
              <a:rPr dirty="0" sz="700" spc="70">
                <a:latin typeface="Arimo"/>
                <a:cs typeface="Arimo"/>
                <a:hlinkClick r:id="rId24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79" name="object 79"/>
          <p:cNvSpPr/>
          <p:nvPr/>
        </p:nvSpPr>
        <p:spPr>
          <a:xfrm>
            <a:off x="2545256" y="3110776"/>
            <a:ext cx="675028" cy="71614"/>
          </a:xfrm>
          <a:prstGeom prst="rect">
            <a:avLst/>
          </a:prstGeom>
          <a:blipFill>
            <a:blip r:embed="rId6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0" name="object 80"/>
          <p:cNvSpPr txBox="1"/>
          <p:nvPr/>
        </p:nvSpPr>
        <p:spPr>
          <a:xfrm>
            <a:off x="2525769" y="3078269"/>
            <a:ext cx="708025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55">
                <a:latin typeface="Arimo"/>
                <a:cs typeface="Arimo"/>
                <a:hlinkClick r:id="rId26"/>
              </a:rPr>
              <a:t>Palwal</a:t>
            </a:r>
            <a:r>
              <a:rPr dirty="0" sz="700" spc="-55">
                <a:latin typeface="Arimo"/>
                <a:cs typeface="Arimo"/>
                <a:hlinkClick r:id="rId26"/>
              </a:rPr>
              <a:t> </a:t>
            </a:r>
            <a:r>
              <a:rPr dirty="0" sz="700" spc="70">
                <a:latin typeface="Arimo"/>
                <a:cs typeface="Arimo"/>
                <a:hlinkClick r:id="rId26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81" name="object 81"/>
          <p:cNvSpPr/>
          <p:nvPr/>
        </p:nvSpPr>
        <p:spPr>
          <a:xfrm>
            <a:off x="2545256" y="3358348"/>
            <a:ext cx="940716" cy="71614"/>
          </a:xfrm>
          <a:prstGeom prst="rect">
            <a:avLst/>
          </a:prstGeom>
          <a:blipFill>
            <a:blip r:embed="rId6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2" name="object 82"/>
          <p:cNvSpPr txBox="1"/>
          <p:nvPr/>
        </p:nvSpPr>
        <p:spPr>
          <a:xfrm>
            <a:off x="2525769" y="3325842"/>
            <a:ext cx="974090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60">
                <a:latin typeface="Arimo"/>
                <a:cs typeface="Arimo"/>
                <a:hlinkClick r:id="rId28"/>
              </a:rPr>
              <a:t>Kurukshetra</a:t>
            </a:r>
            <a:r>
              <a:rPr dirty="0" sz="700" spc="-15">
                <a:latin typeface="Arimo"/>
                <a:cs typeface="Arimo"/>
                <a:hlinkClick r:id="rId28"/>
              </a:rPr>
              <a:t> </a:t>
            </a:r>
            <a:r>
              <a:rPr dirty="0" sz="700" spc="70">
                <a:latin typeface="Arimo"/>
                <a:cs typeface="Arimo"/>
                <a:hlinkClick r:id="rId28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83" name="object 83"/>
          <p:cNvSpPr/>
          <p:nvPr/>
        </p:nvSpPr>
        <p:spPr>
          <a:xfrm>
            <a:off x="2545256" y="3605921"/>
            <a:ext cx="1085637" cy="95406"/>
          </a:xfrm>
          <a:prstGeom prst="rect">
            <a:avLst/>
          </a:prstGeom>
          <a:blipFill>
            <a:blip r:embed="rId6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4" name="object 84"/>
          <p:cNvSpPr txBox="1"/>
          <p:nvPr/>
        </p:nvSpPr>
        <p:spPr>
          <a:xfrm>
            <a:off x="2525769" y="3573415"/>
            <a:ext cx="1118870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85">
                <a:latin typeface="Arimo"/>
                <a:cs typeface="Arimo"/>
                <a:hlinkClick r:id="rId30"/>
              </a:rPr>
              <a:t>Mahendragarh</a:t>
            </a:r>
            <a:r>
              <a:rPr dirty="0" sz="700" spc="-35">
                <a:latin typeface="Arimo"/>
                <a:cs typeface="Arimo"/>
                <a:hlinkClick r:id="rId30"/>
              </a:rPr>
              <a:t> </a:t>
            </a:r>
            <a:r>
              <a:rPr dirty="0" sz="700" spc="70">
                <a:latin typeface="Arimo"/>
                <a:cs typeface="Arimo"/>
                <a:hlinkClick r:id="rId30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85" name="object 85"/>
          <p:cNvSpPr/>
          <p:nvPr/>
        </p:nvSpPr>
        <p:spPr>
          <a:xfrm>
            <a:off x="2545256" y="3853494"/>
            <a:ext cx="934678" cy="71614"/>
          </a:xfrm>
          <a:prstGeom prst="rect">
            <a:avLst/>
          </a:prstGeom>
          <a:blipFill>
            <a:blip r:embed="rId6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6" name="object 86"/>
          <p:cNvSpPr txBox="1"/>
          <p:nvPr/>
        </p:nvSpPr>
        <p:spPr>
          <a:xfrm>
            <a:off x="2525769" y="3820988"/>
            <a:ext cx="967740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95">
                <a:latin typeface="Arimo"/>
                <a:cs typeface="Arimo"/>
                <a:hlinkClick r:id="rId32"/>
              </a:rPr>
              <a:t>Moradabad</a:t>
            </a:r>
            <a:r>
              <a:rPr dirty="0" sz="700" spc="-25">
                <a:latin typeface="Arimo"/>
                <a:cs typeface="Arimo"/>
                <a:hlinkClick r:id="rId32"/>
              </a:rPr>
              <a:t> </a:t>
            </a:r>
            <a:r>
              <a:rPr dirty="0" sz="700" spc="70">
                <a:latin typeface="Arimo"/>
                <a:cs typeface="Arimo"/>
                <a:hlinkClick r:id="rId32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87" name="object 87"/>
          <p:cNvSpPr/>
          <p:nvPr/>
        </p:nvSpPr>
        <p:spPr>
          <a:xfrm>
            <a:off x="2545256" y="4098350"/>
            <a:ext cx="783719" cy="97217"/>
          </a:xfrm>
          <a:prstGeom prst="rect">
            <a:avLst/>
          </a:prstGeom>
          <a:blipFill>
            <a:blip r:embed="rId6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8" name="object 88"/>
          <p:cNvSpPr txBox="1"/>
          <p:nvPr/>
        </p:nvSpPr>
        <p:spPr>
          <a:xfrm>
            <a:off x="2525769" y="4068560"/>
            <a:ext cx="816610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60">
                <a:latin typeface="Arimo"/>
                <a:cs typeface="Arimo"/>
                <a:hlinkClick r:id="rId34"/>
              </a:rPr>
              <a:t>Kashipur</a:t>
            </a:r>
            <a:r>
              <a:rPr dirty="0" sz="700" spc="-50">
                <a:latin typeface="Arimo"/>
                <a:cs typeface="Arimo"/>
                <a:hlinkClick r:id="rId34"/>
              </a:rPr>
              <a:t> </a:t>
            </a:r>
            <a:r>
              <a:rPr dirty="0" sz="700" spc="70">
                <a:latin typeface="Arimo"/>
                <a:cs typeface="Arimo"/>
                <a:hlinkClick r:id="rId34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89" name="object 89"/>
          <p:cNvSpPr/>
          <p:nvPr/>
        </p:nvSpPr>
        <p:spPr>
          <a:xfrm>
            <a:off x="2545256" y="4348640"/>
            <a:ext cx="819949" cy="95406"/>
          </a:xfrm>
          <a:prstGeom prst="rect">
            <a:avLst/>
          </a:prstGeom>
          <a:blipFill>
            <a:blip r:embed="rId6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0" name="object 90"/>
          <p:cNvSpPr txBox="1"/>
          <p:nvPr/>
        </p:nvSpPr>
        <p:spPr>
          <a:xfrm>
            <a:off x="2525769" y="4316133"/>
            <a:ext cx="852805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85">
                <a:latin typeface="Arimo"/>
                <a:cs typeface="Arimo"/>
                <a:hlinkClick r:id="rId36"/>
              </a:rPr>
              <a:t>Nalagarh</a:t>
            </a:r>
            <a:r>
              <a:rPr dirty="0" sz="700" spc="-50">
                <a:latin typeface="Arimo"/>
                <a:cs typeface="Arimo"/>
                <a:hlinkClick r:id="rId36"/>
              </a:rPr>
              <a:t> </a:t>
            </a:r>
            <a:r>
              <a:rPr dirty="0" sz="700" spc="70">
                <a:latin typeface="Arimo"/>
                <a:cs typeface="Arimo"/>
                <a:hlinkClick r:id="rId36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91" name="object 91"/>
          <p:cNvSpPr/>
          <p:nvPr/>
        </p:nvSpPr>
        <p:spPr>
          <a:xfrm>
            <a:off x="2545256" y="4596213"/>
            <a:ext cx="735412" cy="71373"/>
          </a:xfrm>
          <a:prstGeom prst="rect">
            <a:avLst/>
          </a:prstGeom>
          <a:blipFill>
            <a:blip r:embed="rId6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2" name="object 92"/>
          <p:cNvSpPr txBox="1"/>
          <p:nvPr/>
        </p:nvSpPr>
        <p:spPr>
          <a:xfrm>
            <a:off x="2525769" y="4563706"/>
            <a:ext cx="768350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75">
                <a:latin typeface="Arimo"/>
                <a:cs typeface="Arimo"/>
                <a:hlinkClick r:id="rId38"/>
              </a:rPr>
              <a:t>Budaun</a:t>
            </a:r>
            <a:r>
              <a:rPr dirty="0" sz="700" spc="-50">
                <a:latin typeface="Arimo"/>
                <a:cs typeface="Arimo"/>
                <a:hlinkClick r:id="rId38"/>
              </a:rPr>
              <a:t> </a:t>
            </a:r>
            <a:r>
              <a:rPr dirty="0" sz="700" spc="70">
                <a:latin typeface="Arimo"/>
                <a:cs typeface="Arimo"/>
                <a:hlinkClick r:id="rId38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93" name="object 93"/>
          <p:cNvSpPr/>
          <p:nvPr/>
        </p:nvSpPr>
        <p:spPr>
          <a:xfrm>
            <a:off x="2545256" y="4848133"/>
            <a:ext cx="717297" cy="91179"/>
          </a:xfrm>
          <a:prstGeom prst="rect">
            <a:avLst/>
          </a:prstGeom>
          <a:blipFill>
            <a:blip r:embed="rId6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4" name="object 94"/>
          <p:cNvSpPr txBox="1"/>
          <p:nvPr/>
        </p:nvSpPr>
        <p:spPr>
          <a:xfrm>
            <a:off x="2525769" y="4811279"/>
            <a:ext cx="750570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70">
                <a:latin typeface="Arimo"/>
                <a:cs typeface="Arimo"/>
                <a:hlinkClick r:id="rId40"/>
              </a:rPr>
              <a:t>Kangra</a:t>
            </a:r>
            <a:r>
              <a:rPr dirty="0" sz="700" spc="-15">
                <a:latin typeface="Arimo"/>
                <a:cs typeface="Arimo"/>
                <a:hlinkClick r:id="rId40"/>
              </a:rPr>
              <a:t> </a:t>
            </a:r>
            <a:r>
              <a:rPr dirty="0" sz="700" spc="70">
                <a:latin typeface="Arimo"/>
                <a:cs typeface="Arimo"/>
                <a:hlinkClick r:id="rId40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95" name="object 95"/>
          <p:cNvSpPr/>
          <p:nvPr/>
        </p:nvSpPr>
        <p:spPr>
          <a:xfrm>
            <a:off x="2543734" y="5094498"/>
            <a:ext cx="628243" cy="68233"/>
          </a:xfrm>
          <a:prstGeom prst="rect">
            <a:avLst/>
          </a:prstGeom>
          <a:blipFill>
            <a:blip r:embed="rId6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6" name="object 96"/>
          <p:cNvSpPr txBox="1"/>
          <p:nvPr/>
        </p:nvSpPr>
        <p:spPr>
          <a:xfrm>
            <a:off x="2525769" y="5058852"/>
            <a:ext cx="659765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55">
                <a:latin typeface="Arimo"/>
                <a:cs typeface="Arimo"/>
                <a:hlinkClick r:id="rId42"/>
              </a:rPr>
              <a:t>Surat</a:t>
            </a:r>
            <a:r>
              <a:rPr dirty="0" sz="700" spc="5">
                <a:latin typeface="Arimo"/>
                <a:cs typeface="Arimo"/>
                <a:hlinkClick r:id="rId42"/>
              </a:rPr>
              <a:t> </a:t>
            </a:r>
            <a:r>
              <a:rPr dirty="0" sz="700" spc="70">
                <a:latin typeface="Arimo"/>
                <a:cs typeface="Arimo"/>
                <a:hlinkClick r:id="rId42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97" name="object 97"/>
          <p:cNvSpPr/>
          <p:nvPr/>
        </p:nvSpPr>
        <p:spPr>
          <a:xfrm>
            <a:off x="2545256" y="5336033"/>
            <a:ext cx="518031" cy="74271"/>
          </a:xfrm>
          <a:prstGeom prst="rect">
            <a:avLst/>
          </a:prstGeom>
          <a:blipFill>
            <a:blip r:embed="rId7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8" name="object 98"/>
          <p:cNvSpPr txBox="1"/>
          <p:nvPr/>
        </p:nvSpPr>
        <p:spPr>
          <a:xfrm>
            <a:off x="2525769" y="5306425"/>
            <a:ext cx="551180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40">
                <a:latin typeface="Arimo"/>
                <a:cs typeface="Arimo"/>
                <a:hlinkClick r:id="rId43"/>
              </a:rPr>
              <a:t>Diu</a:t>
            </a:r>
            <a:r>
              <a:rPr dirty="0" sz="700" spc="-55">
                <a:latin typeface="Arimo"/>
                <a:cs typeface="Arimo"/>
                <a:hlinkClick r:id="rId43"/>
              </a:rPr>
              <a:t> </a:t>
            </a:r>
            <a:r>
              <a:rPr dirty="0" sz="700" spc="70">
                <a:latin typeface="Arimo"/>
                <a:cs typeface="Arimo"/>
                <a:hlinkClick r:id="rId43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99" name="object 99"/>
          <p:cNvSpPr/>
          <p:nvPr/>
        </p:nvSpPr>
        <p:spPr>
          <a:xfrm>
            <a:off x="2542448" y="5590852"/>
            <a:ext cx="883140" cy="91179"/>
          </a:xfrm>
          <a:prstGeom prst="rect">
            <a:avLst/>
          </a:prstGeom>
          <a:blipFill>
            <a:blip r:embed="rId7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0" name="object 100"/>
          <p:cNvSpPr txBox="1"/>
          <p:nvPr/>
        </p:nvSpPr>
        <p:spPr>
          <a:xfrm>
            <a:off x="2525769" y="5553998"/>
            <a:ext cx="913130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110">
                <a:latin typeface="Arimo"/>
                <a:cs typeface="Arimo"/>
                <a:hlinkClick r:id="rId45"/>
              </a:rPr>
              <a:t>Jamnagar</a:t>
            </a:r>
            <a:r>
              <a:rPr dirty="0" sz="700" spc="-50">
                <a:latin typeface="Arimo"/>
                <a:cs typeface="Arimo"/>
                <a:hlinkClick r:id="rId45"/>
              </a:rPr>
              <a:t> </a:t>
            </a:r>
            <a:r>
              <a:rPr dirty="0" sz="700" spc="70">
                <a:latin typeface="Arimo"/>
                <a:cs typeface="Arimo"/>
                <a:hlinkClick r:id="rId45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101" name="object 101"/>
          <p:cNvSpPr/>
          <p:nvPr/>
        </p:nvSpPr>
        <p:spPr>
          <a:xfrm>
            <a:off x="2541832" y="5831178"/>
            <a:ext cx="1016600" cy="74271"/>
          </a:xfrm>
          <a:prstGeom prst="rect">
            <a:avLst/>
          </a:prstGeom>
          <a:blipFill>
            <a:blip r:embed="rId7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2" name="object 102"/>
          <p:cNvSpPr txBox="1"/>
          <p:nvPr/>
        </p:nvSpPr>
        <p:spPr>
          <a:xfrm>
            <a:off x="2525769" y="5801571"/>
            <a:ext cx="1046480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100">
                <a:latin typeface="Arimo"/>
                <a:cs typeface="Arimo"/>
                <a:hlinkClick r:id="rId47"/>
              </a:rPr>
              <a:t>Gandhidham</a:t>
            </a:r>
            <a:r>
              <a:rPr dirty="0" sz="700" spc="-25">
                <a:latin typeface="Arimo"/>
                <a:cs typeface="Arimo"/>
                <a:hlinkClick r:id="rId47"/>
              </a:rPr>
              <a:t> </a:t>
            </a:r>
            <a:r>
              <a:rPr dirty="0" sz="700" spc="70">
                <a:latin typeface="Arimo"/>
                <a:cs typeface="Arimo"/>
                <a:hlinkClick r:id="rId47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sp>
        <p:nvSpPr>
          <p:cNvPr id="103" name="object 103"/>
          <p:cNvSpPr/>
          <p:nvPr/>
        </p:nvSpPr>
        <p:spPr>
          <a:xfrm>
            <a:off x="2545256" y="6078751"/>
            <a:ext cx="626721" cy="74271"/>
          </a:xfrm>
          <a:prstGeom prst="rect">
            <a:avLst/>
          </a:prstGeom>
          <a:blipFill>
            <a:blip r:embed="rId7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4" name="object 104"/>
          <p:cNvSpPr txBox="1"/>
          <p:nvPr/>
        </p:nvSpPr>
        <p:spPr>
          <a:xfrm>
            <a:off x="2525769" y="6049143"/>
            <a:ext cx="659765" cy="1346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55">
                <a:latin typeface="Arimo"/>
                <a:cs typeface="Arimo"/>
                <a:hlinkClick r:id="rId49"/>
              </a:rPr>
              <a:t>Morbi</a:t>
            </a:r>
            <a:r>
              <a:rPr dirty="0" sz="700" spc="-60">
                <a:latin typeface="Arimo"/>
                <a:cs typeface="Arimo"/>
                <a:hlinkClick r:id="rId49"/>
              </a:rPr>
              <a:t> </a:t>
            </a:r>
            <a:r>
              <a:rPr dirty="0" sz="700" spc="70">
                <a:latin typeface="Arimo"/>
                <a:cs typeface="Arimo"/>
                <a:hlinkClick r:id="rId49"/>
              </a:rPr>
              <a:t>escorts</a:t>
            </a:r>
            <a:endParaRPr sz="700">
              <a:latin typeface="Arimo"/>
              <a:cs typeface="Arimo"/>
            </a:endParaRPr>
          </a:p>
        </p:txBody>
      </p:sp>
      <p:grpSp>
        <p:nvGrpSpPr>
          <p:cNvPr id="105" name="object 105"/>
          <p:cNvGrpSpPr/>
          <p:nvPr/>
        </p:nvGrpSpPr>
        <p:grpSpPr>
          <a:xfrm>
            <a:off x="2746792" y="7034020"/>
            <a:ext cx="1329055" cy="121285"/>
            <a:chOff x="2746792" y="7034020"/>
            <a:chExt cx="1329055" cy="121285"/>
          </a:xfrm>
        </p:grpSpPr>
        <p:sp>
          <p:nvSpPr>
            <p:cNvPr id="106" name="object 106"/>
            <p:cNvSpPr/>
            <p:nvPr/>
          </p:nvSpPr>
          <p:spPr>
            <a:xfrm>
              <a:off x="2746792" y="7043077"/>
              <a:ext cx="241935" cy="0"/>
            </a:xfrm>
            <a:custGeom>
              <a:avLst/>
              <a:gdLst/>
              <a:ahLst/>
              <a:cxnLst/>
              <a:rect l="l" t="t" r="r" b="b"/>
              <a:pathLst>
                <a:path w="241935" h="0">
                  <a:moveTo>
                    <a:pt x="0" y="0"/>
                  </a:moveTo>
                  <a:lnTo>
                    <a:pt x="241534" y="0"/>
                  </a:lnTo>
                </a:path>
              </a:pathLst>
            </a:custGeom>
            <a:ln w="3175">
              <a:solidFill>
                <a:srgbClr val="FDA12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7" name="object 107"/>
            <p:cNvSpPr/>
            <p:nvPr/>
          </p:nvSpPr>
          <p:spPr>
            <a:xfrm>
              <a:off x="3024555" y="7034021"/>
              <a:ext cx="85090" cy="24765"/>
            </a:xfrm>
            <a:custGeom>
              <a:avLst/>
              <a:gdLst/>
              <a:ahLst/>
              <a:cxnLst/>
              <a:rect l="l" t="t" r="r" b="b"/>
              <a:pathLst>
                <a:path w="85089" h="24765">
                  <a:moveTo>
                    <a:pt x="24142" y="8458"/>
                  </a:moveTo>
                  <a:lnTo>
                    <a:pt x="22974" y="6045"/>
                  </a:lnTo>
                  <a:lnTo>
                    <a:pt x="18249" y="1219"/>
                  </a:lnTo>
                  <a:lnTo>
                    <a:pt x="15405" y="0"/>
                  </a:lnTo>
                  <a:lnTo>
                    <a:pt x="8737" y="0"/>
                  </a:lnTo>
                  <a:lnTo>
                    <a:pt x="5892" y="1219"/>
                  </a:lnTo>
                  <a:lnTo>
                    <a:pt x="1168" y="6045"/>
                  </a:lnTo>
                  <a:lnTo>
                    <a:pt x="0" y="8458"/>
                  </a:lnTo>
                  <a:lnTo>
                    <a:pt x="0" y="15709"/>
                  </a:lnTo>
                  <a:lnTo>
                    <a:pt x="1168" y="18122"/>
                  </a:lnTo>
                  <a:lnTo>
                    <a:pt x="5892" y="22948"/>
                  </a:lnTo>
                  <a:lnTo>
                    <a:pt x="8737" y="24155"/>
                  </a:lnTo>
                  <a:lnTo>
                    <a:pt x="15405" y="24155"/>
                  </a:lnTo>
                  <a:lnTo>
                    <a:pt x="18249" y="22948"/>
                  </a:lnTo>
                  <a:lnTo>
                    <a:pt x="22974" y="18122"/>
                  </a:lnTo>
                  <a:lnTo>
                    <a:pt x="24142" y="15709"/>
                  </a:lnTo>
                  <a:lnTo>
                    <a:pt x="24142" y="8458"/>
                  </a:lnTo>
                  <a:close/>
                </a:path>
                <a:path w="85089" h="24765">
                  <a:moveTo>
                    <a:pt x="84531" y="8458"/>
                  </a:moveTo>
                  <a:lnTo>
                    <a:pt x="83350" y="6045"/>
                  </a:lnTo>
                  <a:lnTo>
                    <a:pt x="78638" y="1219"/>
                  </a:lnTo>
                  <a:lnTo>
                    <a:pt x="75793" y="0"/>
                  </a:lnTo>
                  <a:lnTo>
                    <a:pt x="69126" y="0"/>
                  </a:lnTo>
                  <a:lnTo>
                    <a:pt x="66268" y="1219"/>
                  </a:lnTo>
                  <a:lnTo>
                    <a:pt x="61556" y="6045"/>
                  </a:lnTo>
                  <a:lnTo>
                    <a:pt x="60375" y="8458"/>
                  </a:lnTo>
                  <a:lnTo>
                    <a:pt x="60375" y="15709"/>
                  </a:lnTo>
                  <a:lnTo>
                    <a:pt x="61556" y="18122"/>
                  </a:lnTo>
                  <a:lnTo>
                    <a:pt x="66268" y="22948"/>
                  </a:lnTo>
                  <a:lnTo>
                    <a:pt x="69126" y="24155"/>
                  </a:lnTo>
                  <a:lnTo>
                    <a:pt x="75793" y="24155"/>
                  </a:lnTo>
                  <a:lnTo>
                    <a:pt x="78638" y="22948"/>
                  </a:lnTo>
                  <a:lnTo>
                    <a:pt x="83350" y="18122"/>
                  </a:lnTo>
                  <a:lnTo>
                    <a:pt x="84531" y="15709"/>
                  </a:lnTo>
                  <a:lnTo>
                    <a:pt x="84531" y="8458"/>
                  </a:lnTo>
                  <a:close/>
                </a:path>
              </a:pathLst>
            </a:custGeom>
            <a:solidFill>
              <a:srgbClr val="FDA1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8" name="object 108"/>
            <p:cNvSpPr/>
            <p:nvPr/>
          </p:nvSpPr>
          <p:spPr>
            <a:xfrm>
              <a:off x="3712930" y="7139691"/>
              <a:ext cx="241935" cy="0"/>
            </a:xfrm>
            <a:custGeom>
              <a:avLst/>
              <a:gdLst/>
              <a:ahLst/>
              <a:cxnLst/>
              <a:rect l="l" t="t" r="r" b="b"/>
              <a:pathLst>
                <a:path w="241935" h="0">
                  <a:moveTo>
                    <a:pt x="0" y="0"/>
                  </a:moveTo>
                  <a:lnTo>
                    <a:pt x="241534" y="0"/>
                  </a:lnTo>
                </a:path>
              </a:pathLst>
            </a:custGeom>
            <a:ln w="3175">
              <a:solidFill>
                <a:srgbClr val="FDA12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9" name="object 109"/>
            <p:cNvSpPr/>
            <p:nvPr/>
          </p:nvSpPr>
          <p:spPr>
            <a:xfrm>
              <a:off x="3990682" y="7130643"/>
              <a:ext cx="85090" cy="24765"/>
            </a:xfrm>
            <a:custGeom>
              <a:avLst/>
              <a:gdLst/>
              <a:ahLst/>
              <a:cxnLst/>
              <a:rect l="l" t="t" r="r" b="b"/>
              <a:pathLst>
                <a:path w="85089" h="24765">
                  <a:moveTo>
                    <a:pt x="24155" y="8445"/>
                  </a:moveTo>
                  <a:lnTo>
                    <a:pt x="22987" y="6032"/>
                  </a:lnTo>
                  <a:lnTo>
                    <a:pt x="18262" y="1206"/>
                  </a:lnTo>
                  <a:lnTo>
                    <a:pt x="15417" y="0"/>
                  </a:lnTo>
                  <a:lnTo>
                    <a:pt x="8750" y="0"/>
                  </a:lnTo>
                  <a:lnTo>
                    <a:pt x="5905" y="1206"/>
                  </a:lnTo>
                  <a:lnTo>
                    <a:pt x="1181" y="6032"/>
                  </a:lnTo>
                  <a:lnTo>
                    <a:pt x="0" y="8445"/>
                  </a:lnTo>
                  <a:lnTo>
                    <a:pt x="0" y="15697"/>
                  </a:lnTo>
                  <a:lnTo>
                    <a:pt x="1181" y="18110"/>
                  </a:lnTo>
                  <a:lnTo>
                    <a:pt x="5905" y="22948"/>
                  </a:lnTo>
                  <a:lnTo>
                    <a:pt x="8750" y="24155"/>
                  </a:lnTo>
                  <a:lnTo>
                    <a:pt x="15417" y="24155"/>
                  </a:lnTo>
                  <a:lnTo>
                    <a:pt x="18262" y="22948"/>
                  </a:lnTo>
                  <a:lnTo>
                    <a:pt x="22987" y="18110"/>
                  </a:lnTo>
                  <a:lnTo>
                    <a:pt x="24155" y="15697"/>
                  </a:lnTo>
                  <a:lnTo>
                    <a:pt x="24155" y="8445"/>
                  </a:lnTo>
                  <a:close/>
                </a:path>
                <a:path w="85089" h="24765">
                  <a:moveTo>
                    <a:pt x="84543" y="8445"/>
                  </a:moveTo>
                  <a:lnTo>
                    <a:pt x="83362" y="6032"/>
                  </a:lnTo>
                  <a:lnTo>
                    <a:pt x="78651" y="1206"/>
                  </a:lnTo>
                  <a:lnTo>
                    <a:pt x="75793" y="0"/>
                  </a:lnTo>
                  <a:lnTo>
                    <a:pt x="69138" y="0"/>
                  </a:lnTo>
                  <a:lnTo>
                    <a:pt x="66281" y="1206"/>
                  </a:lnTo>
                  <a:lnTo>
                    <a:pt x="61569" y="6032"/>
                  </a:lnTo>
                  <a:lnTo>
                    <a:pt x="60388" y="8445"/>
                  </a:lnTo>
                  <a:lnTo>
                    <a:pt x="60388" y="15697"/>
                  </a:lnTo>
                  <a:lnTo>
                    <a:pt x="61569" y="18110"/>
                  </a:lnTo>
                  <a:lnTo>
                    <a:pt x="66281" y="22948"/>
                  </a:lnTo>
                  <a:lnTo>
                    <a:pt x="69138" y="24155"/>
                  </a:lnTo>
                  <a:lnTo>
                    <a:pt x="75793" y="24155"/>
                  </a:lnTo>
                  <a:lnTo>
                    <a:pt x="78651" y="22948"/>
                  </a:lnTo>
                  <a:lnTo>
                    <a:pt x="83362" y="18110"/>
                  </a:lnTo>
                  <a:lnTo>
                    <a:pt x="84543" y="15697"/>
                  </a:lnTo>
                  <a:lnTo>
                    <a:pt x="84543" y="8445"/>
                  </a:lnTo>
                  <a:close/>
                </a:path>
              </a:pathLst>
            </a:custGeom>
            <a:solidFill>
              <a:srgbClr val="FDA12A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55601" y="355604"/>
            <a:ext cx="7061834" cy="9347835"/>
            <a:chOff x="355601" y="355604"/>
            <a:chExt cx="7061834" cy="9347835"/>
          </a:xfrm>
        </p:grpSpPr>
        <p:sp>
          <p:nvSpPr>
            <p:cNvPr id="3" name="object 3"/>
            <p:cNvSpPr/>
            <p:nvPr/>
          </p:nvSpPr>
          <p:spPr>
            <a:xfrm>
              <a:off x="2791844" y="2939789"/>
              <a:ext cx="1811412" cy="10385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3539019" y="4050848"/>
              <a:ext cx="1341977" cy="10506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964741" y="6514500"/>
              <a:ext cx="889758" cy="7910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 txBox="1"/>
          <p:nvPr/>
        </p:nvSpPr>
        <p:spPr>
          <a:xfrm>
            <a:off x="2338579" y="307647"/>
            <a:ext cx="3104515" cy="92887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L="57785" marR="52069" indent="-3810">
              <a:lnSpc>
                <a:spcPct val="147900"/>
              </a:lnSpc>
              <a:spcBef>
                <a:spcPts val="95"/>
              </a:spcBef>
            </a:pP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and</a:t>
            </a:r>
            <a:r>
              <a:rPr dirty="0" sz="750" spc="-2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these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sensations</a:t>
            </a:r>
            <a:r>
              <a:rPr dirty="0" sz="750" spc="-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just</a:t>
            </a:r>
            <a:r>
              <a:rPr dirty="0" sz="750" spc="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love</a:t>
            </a:r>
            <a:r>
              <a:rPr dirty="0" sz="750" spc="-2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to</a:t>
            </a:r>
            <a:r>
              <a:rPr dirty="0" sz="750" spc="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spend</a:t>
            </a:r>
            <a:r>
              <a:rPr dirty="0" sz="750" spc="-2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0">
                <a:solidFill>
                  <a:srgbClr val="FFFFFF"/>
                </a:solidFill>
                <a:latin typeface="Arimo"/>
                <a:cs typeface="Arimo"/>
              </a:rPr>
              <a:t>time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with</a:t>
            </a:r>
            <a:r>
              <a:rPr dirty="0" sz="750" spc="-4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different 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men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in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the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midst</a:t>
            </a:r>
            <a:r>
              <a:rPr dirty="0" sz="750" spc="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of</a:t>
            </a:r>
            <a:r>
              <a:rPr dirty="0" sz="750" spc="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extraordinary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organizations</a:t>
            </a:r>
            <a:r>
              <a:rPr dirty="0" sz="750" spc="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and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degrees 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for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appreciation. </a:t>
            </a:r>
            <a:r>
              <a:rPr dirty="0" sz="750" spc="40">
                <a:solidFill>
                  <a:srgbClr val="FFFFFF"/>
                </a:solidFill>
                <a:latin typeface="Arimo"/>
                <a:cs typeface="Arimo"/>
              </a:rPr>
              <a:t>To fulfill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every single </a:t>
            </a:r>
            <a:r>
              <a:rPr dirty="0" sz="750" spc="105">
                <a:solidFill>
                  <a:srgbClr val="FFFFFF"/>
                </a:solidFill>
                <a:latin typeface="Arimo"/>
                <a:cs typeface="Arimo"/>
              </a:rPr>
              <a:t>man </a:t>
            </a:r>
            <a:r>
              <a:rPr dirty="0" sz="750" spc="25">
                <a:solidFill>
                  <a:srgbClr val="FFFFFF"/>
                </a:solidFill>
                <a:latin typeface="Arimo"/>
                <a:cs typeface="Arimo"/>
              </a:rPr>
              <a:t>is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the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principle 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saying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of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these escort women. </a:t>
            </a:r>
            <a:r>
              <a:rPr dirty="0" sz="750" spc="40">
                <a:solidFill>
                  <a:srgbClr val="FFFFFF"/>
                </a:solidFill>
                <a:latin typeface="Arimo"/>
                <a:cs typeface="Arimo"/>
              </a:rPr>
              <a:t>The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different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escort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young 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ladies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of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Manali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keep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themselves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accessible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for </a:t>
            </a:r>
            <a:r>
              <a:rPr dirty="0" sz="750" spc="80">
                <a:solidFill>
                  <a:srgbClr val="FFFFFF"/>
                </a:solidFill>
                <a:latin typeface="Arimo"/>
                <a:cs typeface="Arimo"/>
              </a:rPr>
              <a:t>customer 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calls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during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any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purpose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of</a:t>
            </a:r>
            <a:r>
              <a:rPr dirty="0" sz="750" spc="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0">
                <a:solidFill>
                  <a:srgbClr val="FFFFFF"/>
                </a:solidFill>
                <a:latin typeface="Arimo"/>
                <a:cs typeface="Arimo"/>
              </a:rPr>
              <a:t>time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and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feel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amazingly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0">
                <a:solidFill>
                  <a:srgbClr val="FFFFFF"/>
                </a:solidFill>
                <a:latin typeface="Arimo"/>
                <a:cs typeface="Arimo"/>
              </a:rPr>
              <a:t>glad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to 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serve</a:t>
            </a:r>
            <a:r>
              <a:rPr dirty="0" sz="750" spc="-2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5">
                <a:solidFill>
                  <a:srgbClr val="FFFFFF"/>
                </a:solidFill>
                <a:latin typeface="Arimo"/>
                <a:cs typeface="Arimo"/>
              </a:rPr>
              <a:t>them</a:t>
            </a:r>
            <a:r>
              <a:rPr dirty="0" sz="750" spc="-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with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the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best.</a:t>
            </a:r>
            <a:endParaRPr sz="750">
              <a:latin typeface="Arimo"/>
              <a:cs typeface="Arimo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800">
              <a:latin typeface="Arimo"/>
              <a:cs typeface="Arimo"/>
            </a:endParaRPr>
          </a:p>
          <a:p>
            <a:pPr algn="ctr">
              <a:lnSpc>
                <a:spcPct val="100000"/>
              </a:lnSpc>
            </a:pPr>
            <a:r>
              <a:rPr dirty="0" sz="1050" spc="-55" b="1">
                <a:solidFill>
                  <a:srgbClr val="FFFFFF"/>
                </a:solidFill>
                <a:latin typeface="Verdana"/>
                <a:cs typeface="Verdana"/>
              </a:rPr>
              <a:t>Relax </a:t>
            </a:r>
            <a:r>
              <a:rPr dirty="0" sz="1050" spc="-65" b="1">
                <a:solidFill>
                  <a:srgbClr val="FFFFFF"/>
                </a:solidFill>
                <a:latin typeface="Verdana"/>
                <a:cs typeface="Verdana"/>
              </a:rPr>
              <a:t>Indian </a:t>
            </a:r>
            <a:r>
              <a:rPr dirty="0" sz="1050" spc="-40" b="1">
                <a:solidFill>
                  <a:srgbClr val="FFFFFF"/>
                </a:solidFill>
                <a:latin typeface="Verdana"/>
                <a:cs typeface="Verdana"/>
              </a:rPr>
              <a:t>Escorts </a:t>
            </a:r>
            <a:r>
              <a:rPr dirty="0" sz="1050" spc="-130" b="1">
                <a:solidFill>
                  <a:srgbClr val="FFFFFF"/>
                </a:solidFill>
                <a:latin typeface="Verdana"/>
                <a:cs typeface="Verdana"/>
              </a:rPr>
              <a:t>In </a:t>
            </a:r>
            <a:r>
              <a:rPr dirty="0" sz="1050" spc="-35" b="1">
                <a:solidFill>
                  <a:srgbClr val="FFFFFF"/>
                </a:solidFill>
                <a:latin typeface="Verdana"/>
                <a:cs typeface="Verdana"/>
              </a:rPr>
              <a:t>Manali By</a:t>
            </a:r>
            <a:r>
              <a:rPr dirty="0" sz="1050" spc="-105" b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050" spc="-40" b="1">
                <a:solidFill>
                  <a:srgbClr val="FFFFFF"/>
                </a:solidFill>
                <a:latin typeface="Verdana"/>
                <a:cs typeface="Verdana"/>
              </a:rPr>
              <a:t>Mansi</a:t>
            </a:r>
            <a:endParaRPr sz="1050">
              <a:latin typeface="Verdana"/>
              <a:cs typeface="Verdana"/>
            </a:endParaRPr>
          </a:p>
          <a:p>
            <a:pPr algn="ctr" marL="57785" marR="51435">
              <a:lnSpc>
                <a:spcPct val="147900"/>
              </a:lnSpc>
              <a:spcBef>
                <a:spcPts val="560"/>
              </a:spcBef>
            </a:pPr>
            <a:r>
              <a:rPr dirty="0" sz="750" spc="40">
                <a:solidFill>
                  <a:srgbClr val="FFFFFF"/>
                </a:solidFill>
                <a:latin typeface="Arimo"/>
                <a:cs typeface="Arimo"/>
              </a:rPr>
              <a:t>The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city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of</a:t>
            </a:r>
            <a:r>
              <a:rPr dirty="0" sz="750" spc="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Manali</a:t>
            </a:r>
            <a:r>
              <a:rPr dirty="0" sz="750" spc="-2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has</a:t>
            </a:r>
            <a:r>
              <a:rPr dirty="0" sz="750" spc="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always</a:t>
            </a:r>
            <a:r>
              <a:rPr dirty="0" sz="750" spc="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been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0">
                <a:solidFill>
                  <a:srgbClr val="FFFFFF"/>
                </a:solidFill>
                <a:latin typeface="Arimo"/>
                <a:cs typeface="Arimo"/>
              </a:rPr>
              <a:t>associated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with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glamour,  </a:t>
            </a:r>
            <a:r>
              <a:rPr dirty="0" sz="750" spc="80">
                <a:solidFill>
                  <a:srgbClr val="FFFFFF"/>
                </a:solidFill>
                <a:latin typeface="Arimo"/>
                <a:cs typeface="Arimo"/>
              </a:rPr>
              <a:t>beauty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and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entertainment.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Quite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0">
                <a:solidFill>
                  <a:srgbClr val="FFFFFF"/>
                </a:solidFill>
                <a:latin typeface="Arimo"/>
                <a:cs typeface="Arimo"/>
              </a:rPr>
              <a:t>similarly,</a:t>
            </a:r>
            <a:r>
              <a:rPr dirty="0" sz="750" spc="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this</a:t>
            </a:r>
            <a:r>
              <a:rPr dirty="0" sz="750" spc="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city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has</a:t>
            </a:r>
            <a:r>
              <a:rPr dirty="0" sz="750" spc="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seen 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quite </a:t>
            </a:r>
            <a:r>
              <a:rPr dirty="0" sz="750" spc="95">
                <a:solidFill>
                  <a:srgbClr val="FFFFFF"/>
                </a:solidFill>
                <a:latin typeface="Arimo"/>
                <a:cs typeface="Arimo"/>
              </a:rPr>
              <a:t>a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large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number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of sectors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consisting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of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professions 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related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to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the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entertainment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business. </a:t>
            </a:r>
            <a:r>
              <a:rPr dirty="0" sz="750" spc="35">
                <a:solidFill>
                  <a:srgbClr val="FFFFFF"/>
                </a:solidFill>
                <a:latin typeface="Arimo"/>
                <a:cs typeface="Arimo"/>
              </a:rPr>
              <a:t>While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talking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about 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entertainment</a:t>
            </a:r>
            <a:r>
              <a:rPr dirty="0" sz="750" spc="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0">
                <a:solidFill>
                  <a:srgbClr val="FFFFFF"/>
                </a:solidFill>
                <a:latin typeface="Arimo"/>
                <a:cs typeface="Arimo"/>
              </a:rPr>
              <a:t>based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services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and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industries,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the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adult</a:t>
            </a:r>
            <a:endParaRPr sz="750">
              <a:latin typeface="Arimo"/>
              <a:cs typeface="Arimo"/>
            </a:endParaRPr>
          </a:p>
          <a:p>
            <a:pPr algn="ctr" marL="36830" marR="32384">
              <a:lnSpc>
                <a:spcPct val="147900"/>
              </a:lnSpc>
            </a:pP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entertainment</a:t>
            </a:r>
            <a:r>
              <a:rPr dirty="0" sz="750" spc="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industry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25">
                <a:solidFill>
                  <a:srgbClr val="FFFFFF"/>
                </a:solidFill>
                <a:latin typeface="Arimo"/>
                <a:cs typeface="Arimo"/>
              </a:rPr>
              <a:t>is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doing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quite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well</a:t>
            </a:r>
            <a:r>
              <a:rPr dirty="0" sz="750" spc="-2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with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lots</a:t>
            </a:r>
            <a:r>
              <a:rPr dirty="0" sz="750" spc="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and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lots</a:t>
            </a:r>
            <a:r>
              <a:rPr dirty="0" sz="750" spc="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of  </a:t>
            </a:r>
            <a:r>
              <a:rPr dirty="0" sz="750" spc="65">
                <a:latin typeface="Arimo"/>
                <a:cs typeface="Arimo"/>
                <a:hlinkClick r:id="rId5"/>
              </a:rPr>
              <a:t>independent</a:t>
            </a:r>
            <a:r>
              <a:rPr dirty="0" sz="750" spc="25">
                <a:latin typeface="Arimo"/>
                <a:cs typeface="Arimo"/>
                <a:hlinkClick r:id="rId5"/>
              </a:rPr>
              <a:t> </a:t>
            </a:r>
            <a:r>
              <a:rPr dirty="0" sz="750" spc="65">
                <a:latin typeface="Arimo"/>
                <a:cs typeface="Arimo"/>
                <a:hlinkClick r:id="rId5"/>
              </a:rPr>
              <a:t>escort</a:t>
            </a:r>
            <a:r>
              <a:rPr dirty="0" sz="750" spc="30">
                <a:latin typeface="Arimo"/>
                <a:cs typeface="Arimo"/>
                <a:hlinkClick r:id="rId5"/>
              </a:rPr>
              <a:t> </a:t>
            </a:r>
            <a:r>
              <a:rPr dirty="0" sz="750" spc="50">
                <a:latin typeface="Arimo"/>
                <a:cs typeface="Arimo"/>
                <a:hlinkClick r:id="rId5"/>
              </a:rPr>
              <a:t>service</a:t>
            </a:r>
            <a:r>
              <a:rPr dirty="0" sz="750" spc="-15">
                <a:latin typeface="Arimo"/>
                <a:cs typeface="Arimo"/>
                <a:hlinkClick r:id="rId5"/>
              </a:rPr>
              <a:t> </a:t>
            </a:r>
            <a:r>
              <a:rPr dirty="0" sz="750" spc="25">
                <a:latin typeface="Arimo"/>
                <a:cs typeface="Arimo"/>
                <a:hlinkClick r:id="rId5"/>
              </a:rPr>
              <a:t>In</a:t>
            </a:r>
            <a:r>
              <a:rPr dirty="0" sz="750" spc="-40">
                <a:latin typeface="Arimo"/>
                <a:cs typeface="Arimo"/>
                <a:hlinkClick r:id="rId5"/>
              </a:rPr>
              <a:t> </a:t>
            </a:r>
            <a:r>
              <a:rPr dirty="0" sz="750" spc="75">
                <a:latin typeface="Arimo"/>
                <a:cs typeface="Arimo"/>
                <a:hlinkClick r:id="rId5"/>
              </a:rPr>
              <a:t>manali</a:t>
            </a:r>
            <a:r>
              <a:rPr dirty="0" sz="750" spc="-30">
                <a:latin typeface="Arimo"/>
                <a:cs typeface="Arimo"/>
                <a:hlinkClick r:id="rId5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at</a:t>
            </a:r>
            <a:r>
              <a:rPr dirty="0" sz="750" spc="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play.</a:t>
            </a:r>
            <a:endParaRPr sz="750">
              <a:latin typeface="Arimo"/>
              <a:cs typeface="Arimo"/>
            </a:endParaRPr>
          </a:p>
          <a:p>
            <a:pPr algn="ctr" marL="51435" marR="41910">
              <a:lnSpc>
                <a:spcPct val="147900"/>
              </a:lnSpc>
              <a:spcBef>
                <a:spcPts val="760"/>
              </a:spcBef>
            </a:pPr>
            <a:r>
              <a:rPr dirty="0" sz="750" spc="40">
                <a:solidFill>
                  <a:srgbClr val="FFFFFF"/>
                </a:solidFill>
                <a:latin typeface="Arimo"/>
                <a:cs typeface="Arimo"/>
              </a:rPr>
              <a:t>The</a:t>
            </a:r>
            <a:r>
              <a:rPr dirty="0" sz="750" spc="-2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city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of</a:t>
            </a:r>
            <a:r>
              <a:rPr dirty="0" sz="750" spc="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millions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of</a:t>
            </a:r>
            <a:r>
              <a:rPr dirty="0" sz="750" spc="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dreams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and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the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city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of</a:t>
            </a:r>
            <a:r>
              <a:rPr dirty="0" sz="750" spc="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stardust,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Manali  </a:t>
            </a:r>
            <a:r>
              <a:rPr dirty="0" sz="750" spc="25">
                <a:solidFill>
                  <a:srgbClr val="FFFFFF"/>
                </a:solidFill>
                <a:latin typeface="Arimo"/>
                <a:cs typeface="Arimo"/>
              </a:rPr>
              <a:t>is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the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financial</a:t>
            </a:r>
            <a:r>
              <a:rPr dirty="0" sz="750" spc="-2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0">
                <a:solidFill>
                  <a:srgbClr val="FFFFFF"/>
                </a:solidFill>
                <a:latin typeface="Arimo"/>
                <a:cs typeface="Arimo"/>
              </a:rPr>
              <a:t>capital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of</a:t>
            </a:r>
            <a:r>
              <a:rPr dirty="0" sz="750" spc="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35">
                <a:solidFill>
                  <a:srgbClr val="FFFFFF"/>
                </a:solidFill>
                <a:latin typeface="Arimo"/>
                <a:cs typeface="Arimo"/>
              </a:rPr>
              <a:t>India.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0">
                <a:solidFill>
                  <a:srgbClr val="FFFFFF"/>
                </a:solidFill>
                <a:latin typeface="Arimo"/>
                <a:cs typeface="Arimo"/>
              </a:rPr>
              <a:t>Its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spirit</a:t>
            </a:r>
            <a:r>
              <a:rPr dirty="0" sz="750" spc="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of</a:t>
            </a:r>
            <a:r>
              <a:rPr dirty="0" sz="750" spc="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‘never</a:t>
            </a:r>
            <a:r>
              <a:rPr dirty="0" sz="750" spc="-2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say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die’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and 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everlasting energy has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earned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Manali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the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epithet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of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‘City  Which </a:t>
            </a:r>
            <a:r>
              <a:rPr dirty="0" sz="750" spc="35">
                <a:solidFill>
                  <a:srgbClr val="FFFFFF"/>
                </a:solidFill>
                <a:latin typeface="Arimo"/>
                <a:cs typeface="Arimo"/>
              </a:rPr>
              <a:t>Never </a:t>
            </a:r>
            <a:r>
              <a:rPr dirty="0" sz="750" spc="30">
                <a:solidFill>
                  <a:srgbClr val="FFFFFF"/>
                </a:solidFill>
                <a:latin typeface="Arimo"/>
                <a:cs typeface="Arimo"/>
              </a:rPr>
              <a:t>Sleeps’. </a:t>
            </a:r>
            <a:r>
              <a:rPr dirty="0" sz="750" spc="40">
                <a:solidFill>
                  <a:srgbClr val="FFFFFF"/>
                </a:solidFill>
                <a:latin typeface="Arimo"/>
                <a:cs typeface="Arimo"/>
              </a:rPr>
              <a:t>The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pride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of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India,Manali </a:t>
            </a:r>
            <a:r>
              <a:rPr dirty="0" sz="750" spc="25">
                <a:solidFill>
                  <a:srgbClr val="FFFFFF"/>
                </a:solidFill>
                <a:latin typeface="Arimo"/>
                <a:cs typeface="Arimo"/>
              </a:rPr>
              <a:t>is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the city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of 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class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which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offers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5">
                <a:solidFill>
                  <a:srgbClr val="FFFFFF"/>
                </a:solidFill>
                <a:latin typeface="Arimo"/>
                <a:cs typeface="Arimo"/>
              </a:rPr>
              <a:t>a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dynamic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nightlife.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35">
                <a:solidFill>
                  <a:srgbClr val="FFFFFF"/>
                </a:solidFill>
                <a:latin typeface="Arimo"/>
                <a:cs typeface="Arimo"/>
              </a:rPr>
              <a:t>Escort</a:t>
            </a:r>
            <a:r>
              <a:rPr dirty="0" sz="750" spc="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business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25">
                <a:solidFill>
                  <a:srgbClr val="FFFFFF"/>
                </a:solidFill>
                <a:latin typeface="Arimo"/>
                <a:cs typeface="Arimo"/>
              </a:rPr>
              <a:t>is</a:t>
            </a:r>
            <a:endParaRPr sz="750">
              <a:latin typeface="Arimo"/>
              <a:cs typeface="Arimo"/>
            </a:endParaRPr>
          </a:p>
          <a:p>
            <a:pPr marL="30480" marR="22860" indent="165735">
              <a:lnSpc>
                <a:spcPct val="147900"/>
              </a:lnSpc>
            </a:pP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flourishing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here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and </a:t>
            </a:r>
            <a:r>
              <a:rPr dirty="0" sz="750" spc="40">
                <a:latin typeface="Arimo"/>
                <a:cs typeface="Arimo"/>
                <a:hlinkClick r:id="rId5"/>
              </a:rPr>
              <a:t>High </a:t>
            </a:r>
            <a:r>
              <a:rPr dirty="0" sz="750" spc="30">
                <a:latin typeface="Arimo"/>
                <a:cs typeface="Arimo"/>
                <a:hlinkClick r:id="rId5"/>
              </a:rPr>
              <a:t>Profile </a:t>
            </a:r>
            <a:r>
              <a:rPr dirty="0" sz="750" spc="55">
                <a:latin typeface="Arimo"/>
                <a:cs typeface="Arimo"/>
                <a:hlinkClick r:id="rId5"/>
              </a:rPr>
              <a:t>Manali Call </a:t>
            </a:r>
            <a:r>
              <a:rPr dirty="0" sz="750" spc="25">
                <a:latin typeface="Arimo"/>
                <a:cs typeface="Arimo"/>
                <a:hlinkClick r:id="rId5"/>
              </a:rPr>
              <a:t>Girls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can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be 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approached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through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escort</a:t>
            </a:r>
            <a:r>
              <a:rPr dirty="0" sz="750" spc="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agencies.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They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make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women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and 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customers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feel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secured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and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safe.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15">
                <a:solidFill>
                  <a:srgbClr val="FFFFFF"/>
                </a:solidFill>
                <a:latin typeface="Arimo"/>
                <a:cs typeface="Arimo"/>
              </a:rPr>
              <a:t>Elite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Manali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escorts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have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to</a:t>
            </a:r>
            <a:endParaRPr sz="750">
              <a:latin typeface="Arimo"/>
              <a:cs typeface="Arimo"/>
            </a:endParaRPr>
          </a:p>
          <a:p>
            <a:pPr algn="ctr" marL="118110" marR="108585" indent="-8255">
              <a:lnSpc>
                <a:spcPct val="147900"/>
              </a:lnSpc>
            </a:pP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undergo considerable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reviewing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and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only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then they get 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registered.</a:t>
            </a:r>
            <a:r>
              <a:rPr dirty="0" sz="750" spc="-2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0">
                <a:solidFill>
                  <a:srgbClr val="FFFFFF"/>
                </a:solidFill>
                <a:latin typeface="Arimo"/>
                <a:cs typeface="Arimo"/>
              </a:rPr>
              <a:t>High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profile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Manali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escorts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0">
                <a:solidFill>
                  <a:srgbClr val="FFFFFF"/>
                </a:solidFill>
                <a:latin typeface="Arimo"/>
                <a:cs typeface="Arimo"/>
              </a:rPr>
              <a:t>agency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has</a:t>
            </a:r>
            <a:r>
              <a:rPr dirty="0" sz="750" spc="-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set</a:t>
            </a:r>
            <a:r>
              <a:rPr dirty="0" sz="750" spc="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very</a:t>
            </a:r>
            <a:endParaRPr sz="750">
              <a:latin typeface="Arimo"/>
              <a:cs typeface="Arimo"/>
            </a:endParaRPr>
          </a:p>
          <a:p>
            <a:pPr algn="ctr" marL="36830" marR="28575">
              <a:lnSpc>
                <a:spcPct val="147900"/>
              </a:lnSpc>
            </a:pP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stringent</a:t>
            </a:r>
            <a:r>
              <a:rPr dirty="0" sz="750" spc="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35">
                <a:solidFill>
                  <a:srgbClr val="FFFFFF"/>
                </a:solidFill>
                <a:latin typeface="Arimo"/>
                <a:cs typeface="Arimo"/>
              </a:rPr>
              <a:t>rules</a:t>
            </a:r>
            <a:r>
              <a:rPr dirty="0" sz="750" spc="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for</a:t>
            </a:r>
            <a:r>
              <a:rPr dirty="0" sz="750" spc="-2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escorts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and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vetting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25">
                <a:solidFill>
                  <a:srgbClr val="FFFFFF"/>
                </a:solidFill>
                <a:latin typeface="Arimo"/>
                <a:cs typeface="Arimo"/>
              </a:rPr>
              <a:t>is</a:t>
            </a:r>
            <a:r>
              <a:rPr dirty="0" sz="750" spc="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vital.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10">
                <a:solidFill>
                  <a:srgbClr val="FFFFFF"/>
                </a:solidFill>
                <a:latin typeface="Arimo"/>
                <a:cs typeface="Arimo"/>
              </a:rPr>
              <a:t>So,</a:t>
            </a:r>
            <a:r>
              <a:rPr dirty="0" sz="750" spc="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you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are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safe 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when</a:t>
            </a:r>
            <a:r>
              <a:rPr dirty="0" sz="750" spc="-4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you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pick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an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expert.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You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get</a:t>
            </a:r>
            <a:r>
              <a:rPr dirty="0" sz="750" spc="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someone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who</a:t>
            </a:r>
            <a:r>
              <a:rPr dirty="0" sz="750" spc="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25">
                <a:solidFill>
                  <a:srgbClr val="FFFFFF"/>
                </a:solidFill>
                <a:latin typeface="Arimo"/>
                <a:cs typeface="Arimo"/>
              </a:rPr>
              <a:t>is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devoid</a:t>
            </a:r>
            <a:r>
              <a:rPr dirty="0" sz="750" spc="-2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of 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infections</a:t>
            </a:r>
            <a:r>
              <a:rPr dirty="0" sz="750" spc="-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and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one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who</a:t>
            </a:r>
            <a:r>
              <a:rPr dirty="0" sz="750" spc="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25">
                <a:solidFill>
                  <a:srgbClr val="FFFFFF"/>
                </a:solidFill>
                <a:latin typeface="Arimo"/>
                <a:cs typeface="Arimo"/>
              </a:rPr>
              <a:t>is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free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of</a:t>
            </a:r>
            <a:r>
              <a:rPr dirty="0" sz="750" spc="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all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sorts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of</a:t>
            </a:r>
            <a:r>
              <a:rPr dirty="0" sz="750" spc="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negative</a:t>
            </a:r>
            <a:endParaRPr sz="750">
              <a:latin typeface="Arimo"/>
              <a:cs typeface="Arimo"/>
            </a:endParaRPr>
          </a:p>
          <a:p>
            <a:pPr algn="ctr" marL="24765" marR="18415">
              <a:lnSpc>
                <a:spcPct val="147900"/>
              </a:lnSpc>
            </a:pP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behavioral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traits.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Manali</a:t>
            </a:r>
            <a:r>
              <a:rPr dirty="0" sz="750" spc="-2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escorts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are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different</a:t>
            </a:r>
            <a:r>
              <a:rPr dirty="0" sz="750" spc="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from</a:t>
            </a:r>
            <a:r>
              <a:rPr dirty="0" sz="750" spc="-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prostitutes  with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respect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to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their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class,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insight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and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magnetism.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You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are  assured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of</a:t>
            </a:r>
            <a:r>
              <a:rPr dirty="0" sz="750" spc="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smart</a:t>
            </a:r>
            <a:r>
              <a:rPr dirty="0" sz="750" spc="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and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tasteful</a:t>
            </a:r>
            <a:r>
              <a:rPr dirty="0" sz="750" spc="-2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0">
                <a:solidFill>
                  <a:srgbClr val="FFFFFF"/>
                </a:solidFill>
                <a:latin typeface="Arimo"/>
                <a:cs typeface="Arimo"/>
              </a:rPr>
              <a:t>girls</a:t>
            </a:r>
            <a:r>
              <a:rPr dirty="0" sz="750" spc="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to</a:t>
            </a:r>
            <a:r>
              <a:rPr dirty="0" sz="750" spc="2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0">
                <a:solidFill>
                  <a:srgbClr val="FFFFFF"/>
                </a:solidFill>
                <a:latin typeface="Arimo"/>
                <a:cs typeface="Arimo"/>
              </a:rPr>
              <a:t>cater</a:t>
            </a:r>
            <a:r>
              <a:rPr dirty="0" sz="750" spc="-2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to</a:t>
            </a:r>
            <a:r>
              <a:rPr dirty="0" sz="750" spc="2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all</a:t>
            </a:r>
            <a:r>
              <a:rPr dirty="0" sz="750" spc="-2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your</a:t>
            </a:r>
            <a:r>
              <a:rPr dirty="0" sz="750" spc="-2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needs.</a:t>
            </a:r>
            <a:endParaRPr sz="750">
              <a:latin typeface="Arimo"/>
              <a:cs typeface="Arimo"/>
            </a:endParaRPr>
          </a:p>
          <a:p>
            <a:pPr algn="ctr">
              <a:lnSpc>
                <a:spcPct val="100000"/>
              </a:lnSpc>
              <a:spcBef>
                <a:spcPts val="434"/>
              </a:spcBef>
            </a:pP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Mall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Road</a:t>
            </a:r>
            <a:r>
              <a:rPr dirty="0" sz="750" spc="-9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escorts</a:t>
            </a:r>
            <a:endParaRPr sz="750">
              <a:latin typeface="Arimo"/>
              <a:cs typeface="Arimo"/>
            </a:endParaRPr>
          </a:p>
          <a:p>
            <a:pPr marL="202565" marR="189230" indent="-6350">
              <a:lnSpc>
                <a:spcPct val="147900"/>
              </a:lnSpc>
              <a:spcBef>
                <a:spcPts val="760"/>
              </a:spcBef>
            </a:pP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Looking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to</a:t>
            </a:r>
            <a:r>
              <a:rPr dirty="0" sz="750" spc="2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enjoy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exceptional</a:t>
            </a:r>
            <a:r>
              <a:rPr dirty="0" sz="750" spc="-2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pleasures</a:t>
            </a:r>
            <a:r>
              <a:rPr dirty="0" sz="750" spc="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of</a:t>
            </a:r>
            <a:r>
              <a:rPr dirty="0" sz="750" spc="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stunning</a:t>
            </a:r>
            <a:r>
              <a:rPr dirty="0" sz="750" spc="-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and 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charming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companion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for</a:t>
            </a:r>
            <a:r>
              <a:rPr dirty="0" sz="750" spc="-2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that</a:t>
            </a:r>
            <a:r>
              <a:rPr dirty="0" sz="750" spc="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provocative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experience?</a:t>
            </a:r>
            <a:endParaRPr sz="750">
              <a:latin typeface="Arimo"/>
              <a:cs typeface="Arimo"/>
            </a:endParaRPr>
          </a:p>
          <a:p>
            <a:pPr marL="18415" marR="10795" indent="193040">
              <a:lnSpc>
                <a:spcPct val="147900"/>
              </a:lnSpc>
            </a:pP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Choose </a:t>
            </a:r>
            <a:r>
              <a:rPr dirty="0" sz="750" spc="55">
                <a:latin typeface="Arimo"/>
                <a:cs typeface="Arimo"/>
                <a:hlinkClick r:id="rId5"/>
              </a:rPr>
              <a:t>Call </a:t>
            </a:r>
            <a:r>
              <a:rPr dirty="0" sz="750" spc="25">
                <a:latin typeface="Arimo"/>
                <a:cs typeface="Arimo"/>
                <a:hlinkClick r:id="rId5"/>
              </a:rPr>
              <a:t>Girls In </a:t>
            </a:r>
            <a:r>
              <a:rPr dirty="0" sz="750" spc="55">
                <a:latin typeface="Arimo"/>
                <a:cs typeface="Arimo"/>
                <a:hlinkClick r:id="rId5"/>
              </a:rPr>
              <a:t>Manali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to attain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your </a:t>
            </a:r>
            <a:r>
              <a:rPr dirty="0" sz="750" spc="40">
                <a:solidFill>
                  <a:srgbClr val="FFFFFF"/>
                </a:solidFill>
                <a:latin typeface="Arimo"/>
                <a:cs typeface="Arimo"/>
              </a:rPr>
              <a:t>desires. </a:t>
            </a:r>
            <a:r>
              <a:rPr dirty="0" sz="750" spc="10">
                <a:solidFill>
                  <a:srgbClr val="FFFFFF"/>
                </a:solidFill>
                <a:latin typeface="Arimo"/>
                <a:cs typeface="Arimo"/>
              </a:rPr>
              <a:t>If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the 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sensuous stories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of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the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escorts </a:t>
            </a:r>
            <a:r>
              <a:rPr dirty="0" sz="750" spc="80">
                <a:solidFill>
                  <a:srgbClr val="FFFFFF"/>
                </a:solidFill>
                <a:latin typeface="Arimo"/>
                <a:cs typeface="Arimo"/>
              </a:rPr>
              <a:t>seem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exciting,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why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not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book 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an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escort</a:t>
            </a:r>
            <a:r>
              <a:rPr dirty="0" sz="750" spc="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for</a:t>
            </a:r>
            <a:r>
              <a:rPr dirty="0" sz="750" spc="-2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5">
                <a:solidFill>
                  <a:srgbClr val="FFFFFF"/>
                </a:solidFill>
                <a:latin typeface="Arimo"/>
                <a:cs typeface="Arimo"/>
              </a:rPr>
              <a:t>a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wonderful</a:t>
            </a:r>
            <a:r>
              <a:rPr dirty="0" sz="750" spc="-2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evening.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Hearing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these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stories</a:t>
            </a:r>
            <a:r>
              <a:rPr dirty="0" sz="750" spc="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35">
                <a:solidFill>
                  <a:srgbClr val="FFFFFF"/>
                </a:solidFill>
                <a:latin typeface="Arimo"/>
                <a:cs typeface="Arimo"/>
              </a:rPr>
              <a:t>will</a:t>
            </a:r>
            <a:r>
              <a:rPr dirty="0" sz="750" spc="-2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be  </a:t>
            </a:r>
            <a:r>
              <a:rPr dirty="0" sz="750" spc="80">
                <a:solidFill>
                  <a:srgbClr val="FFFFFF"/>
                </a:solidFill>
                <a:latin typeface="Arimo"/>
                <a:cs typeface="Arimo"/>
              </a:rPr>
              <a:t>more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exciting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than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reading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5">
                <a:solidFill>
                  <a:srgbClr val="FFFFFF"/>
                </a:solidFill>
                <a:latin typeface="Arimo"/>
                <a:cs typeface="Arimo"/>
              </a:rPr>
              <a:t>them</a:t>
            </a:r>
            <a:r>
              <a:rPr dirty="0" sz="750" spc="-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0">
                <a:solidFill>
                  <a:srgbClr val="FFFFFF"/>
                </a:solidFill>
                <a:latin typeface="Arimo"/>
                <a:cs typeface="Arimo"/>
              </a:rPr>
              <a:t>online.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10">
                <a:solidFill>
                  <a:srgbClr val="FFFFFF"/>
                </a:solidFill>
                <a:latin typeface="Arimo"/>
                <a:cs typeface="Arimo"/>
              </a:rPr>
              <a:t>If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your</a:t>
            </a:r>
            <a:r>
              <a:rPr dirty="0" sz="750" spc="-2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0">
                <a:solidFill>
                  <a:srgbClr val="FFFFFF"/>
                </a:solidFill>
                <a:latin typeface="Arimo"/>
                <a:cs typeface="Arimo"/>
              </a:rPr>
              <a:t>life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25">
                <a:solidFill>
                  <a:srgbClr val="FFFFFF"/>
                </a:solidFill>
                <a:latin typeface="Arimo"/>
                <a:cs typeface="Arimo"/>
              </a:rPr>
              <a:t>is</a:t>
            </a:r>
            <a:r>
              <a:rPr dirty="0" sz="750" spc="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devoid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of</a:t>
            </a:r>
            <a:endParaRPr sz="750">
              <a:latin typeface="Arimo"/>
              <a:cs typeface="Arimo"/>
            </a:endParaRPr>
          </a:p>
          <a:p>
            <a:pPr marL="18415" marR="7620" indent="198755">
              <a:lnSpc>
                <a:spcPct val="147900"/>
              </a:lnSpc>
            </a:pPr>
            <a:r>
              <a:rPr dirty="0" sz="750" spc="80">
                <a:solidFill>
                  <a:srgbClr val="FFFFFF"/>
                </a:solidFill>
                <a:latin typeface="Arimo"/>
                <a:cs typeface="Arimo"/>
              </a:rPr>
              <a:t>romance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or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sensuality,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you </a:t>
            </a:r>
            <a:r>
              <a:rPr dirty="0" sz="750" spc="100">
                <a:solidFill>
                  <a:srgbClr val="FFFFFF"/>
                </a:solidFill>
                <a:latin typeface="Arimo"/>
                <a:cs typeface="Arimo"/>
              </a:rPr>
              <a:t>may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get </a:t>
            </a:r>
            <a:r>
              <a:rPr dirty="0" sz="750" spc="95">
                <a:solidFill>
                  <a:srgbClr val="FFFFFF"/>
                </a:solidFill>
                <a:latin typeface="Arimo"/>
                <a:cs typeface="Arimo"/>
              </a:rPr>
              <a:t>them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rekindled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by 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choosing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5">
                <a:solidFill>
                  <a:srgbClr val="FFFFFF"/>
                </a:solidFill>
                <a:latin typeface="Arimo"/>
                <a:cs typeface="Arimo"/>
              </a:rPr>
              <a:t>a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stunning</a:t>
            </a:r>
            <a:r>
              <a:rPr dirty="0" sz="750" spc="-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escort</a:t>
            </a:r>
            <a:r>
              <a:rPr dirty="0" sz="750" spc="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from</a:t>
            </a:r>
            <a:r>
              <a:rPr dirty="0" sz="750" spc="-4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Mall</a:t>
            </a:r>
            <a:r>
              <a:rPr dirty="0" sz="750" spc="-2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0">
                <a:solidFill>
                  <a:srgbClr val="FFFFFF"/>
                </a:solidFill>
                <a:latin typeface="Arimo"/>
                <a:cs typeface="Arimo"/>
              </a:rPr>
              <a:t>Road,</a:t>
            </a:r>
            <a:r>
              <a:rPr dirty="0" sz="750" spc="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0">
                <a:solidFill>
                  <a:srgbClr val="FFFFFF"/>
                </a:solidFill>
                <a:latin typeface="Arimo"/>
                <a:cs typeface="Arimo"/>
              </a:rPr>
              <a:t>Manali.</a:t>
            </a:r>
            <a:r>
              <a:rPr dirty="0" sz="750" spc="-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Mall</a:t>
            </a:r>
            <a:r>
              <a:rPr dirty="0" sz="750" spc="-2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Road 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escorts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35">
                <a:solidFill>
                  <a:srgbClr val="FFFFFF"/>
                </a:solidFill>
                <a:latin typeface="Arimo"/>
                <a:cs typeface="Arimo"/>
              </a:rPr>
              <a:t>will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offer</a:t>
            </a:r>
            <a:r>
              <a:rPr dirty="0" sz="750" spc="-2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you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5">
                <a:solidFill>
                  <a:srgbClr val="FFFFFF"/>
                </a:solidFill>
                <a:latin typeface="Arimo"/>
                <a:cs typeface="Arimo"/>
              </a:rPr>
              <a:t>a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variety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of</a:t>
            </a:r>
            <a:r>
              <a:rPr dirty="0" sz="750" spc="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0">
                <a:solidFill>
                  <a:srgbClr val="FFFFFF"/>
                </a:solidFill>
                <a:latin typeface="Arimo"/>
                <a:cs typeface="Arimo"/>
              </a:rPr>
              <a:t>services.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When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you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approach</a:t>
            </a:r>
            <a:endParaRPr sz="750">
              <a:latin typeface="Arimo"/>
              <a:cs typeface="Arimo"/>
            </a:endParaRPr>
          </a:p>
          <a:p>
            <a:pPr algn="ctr" marL="57785" marR="50165" indent="-1905">
              <a:lnSpc>
                <a:spcPct val="147900"/>
              </a:lnSpc>
            </a:pP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these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Mall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Road escorts,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you </a:t>
            </a:r>
            <a:r>
              <a:rPr dirty="0" sz="750" spc="80">
                <a:solidFill>
                  <a:srgbClr val="FFFFFF"/>
                </a:solidFill>
                <a:latin typeface="Arimo"/>
                <a:cs typeface="Arimo"/>
              </a:rPr>
              <a:t>cannot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miss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out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on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erotic 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massages.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With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the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magic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of</a:t>
            </a:r>
            <a:r>
              <a:rPr dirty="0" sz="750" spc="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their</a:t>
            </a:r>
            <a:r>
              <a:rPr dirty="0" sz="750" spc="-2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hands,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you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35">
                <a:solidFill>
                  <a:srgbClr val="FFFFFF"/>
                </a:solidFill>
                <a:latin typeface="Arimo"/>
                <a:cs typeface="Arimo"/>
              </a:rPr>
              <a:t>will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experience 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divine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pleasure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never</a:t>
            </a:r>
            <a:r>
              <a:rPr dirty="0" sz="750" spc="-2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experienced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before.</a:t>
            </a:r>
            <a:endParaRPr sz="750">
              <a:latin typeface="Arimo"/>
              <a:cs typeface="Arimo"/>
            </a:endParaRPr>
          </a:p>
          <a:p>
            <a:pPr algn="ctr" marL="12700" marR="5080" indent="-5715">
              <a:lnSpc>
                <a:spcPct val="147900"/>
              </a:lnSpc>
              <a:spcBef>
                <a:spcPts val="760"/>
              </a:spcBef>
            </a:pPr>
            <a:r>
              <a:rPr dirty="0" sz="750" spc="20">
                <a:solidFill>
                  <a:srgbClr val="FFFFFF"/>
                </a:solidFill>
                <a:latin typeface="Arimo"/>
                <a:cs typeface="Arimo"/>
              </a:rPr>
              <a:t>All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100">
                <a:solidFill>
                  <a:srgbClr val="FFFFFF"/>
                </a:solidFill>
                <a:latin typeface="Arimo"/>
                <a:cs typeface="Arimo"/>
              </a:rPr>
              <a:t>my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0">
                <a:solidFill>
                  <a:srgbClr val="FFFFFF"/>
                </a:solidFill>
                <a:latin typeface="Arimo"/>
                <a:cs typeface="Arimo"/>
              </a:rPr>
              <a:t>photographs</a:t>
            </a:r>
            <a:r>
              <a:rPr dirty="0" sz="750" spc="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in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100">
                <a:solidFill>
                  <a:srgbClr val="FFFFFF"/>
                </a:solidFill>
                <a:latin typeface="Arimo"/>
                <a:cs typeface="Arimo"/>
              </a:rPr>
              <a:t>my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0">
                <a:solidFill>
                  <a:srgbClr val="FFFFFF"/>
                </a:solidFill>
                <a:latin typeface="Arimo"/>
                <a:cs typeface="Arimo"/>
              </a:rPr>
              <a:t>site,</a:t>
            </a:r>
            <a:r>
              <a:rPr dirty="0" sz="750" spc="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are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0">
                <a:solidFill>
                  <a:srgbClr val="FFFFFF"/>
                </a:solidFill>
                <a:latin typeface="Arimo"/>
                <a:cs typeface="Arimo"/>
              </a:rPr>
              <a:t>protection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reasons</a:t>
            </a:r>
            <a:r>
              <a:rPr dirty="0" sz="750" spc="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can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not 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show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100">
                <a:solidFill>
                  <a:srgbClr val="FFFFFF"/>
                </a:solidFill>
                <a:latin typeface="Arimo"/>
                <a:cs typeface="Arimo"/>
              </a:rPr>
              <a:t>my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full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face.I</a:t>
            </a:r>
            <a:r>
              <a:rPr dirty="0" sz="750" spc="-2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have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5">
                <a:solidFill>
                  <a:srgbClr val="FFFFFF"/>
                </a:solidFill>
                <a:latin typeface="Arimo"/>
                <a:cs typeface="Arimo"/>
              </a:rPr>
              <a:t>made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100">
                <a:solidFill>
                  <a:srgbClr val="FFFFFF"/>
                </a:solidFill>
                <a:latin typeface="Arimo"/>
                <a:cs typeface="Arimo"/>
              </a:rPr>
              <a:t>my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photos</a:t>
            </a:r>
            <a:r>
              <a:rPr dirty="0" sz="750" spc="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0">
                <a:solidFill>
                  <a:srgbClr val="FFFFFF"/>
                </a:solidFill>
                <a:latin typeface="Arimo"/>
                <a:cs typeface="Arimo"/>
              </a:rPr>
              <a:t>somewhat</a:t>
            </a:r>
            <a:r>
              <a:rPr dirty="0" sz="750" spc="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obscured 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just</a:t>
            </a:r>
            <a:r>
              <a:rPr dirty="0" sz="750" spc="2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to</a:t>
            </a:r>
            <a:r>
              <a:rPr dirty="0" sz="750" spc="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keep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up</a:t>
            </a:r>
            <a:r>
              <a:rPr dirty="0" sz="750" spc="-2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100">
                <a:solidFill>
                  <a:srgbClr val="FFFFFF"/>
                </a:solidFill>
                <a:latin typeface="Arimo"/>
                <a:cs typeface="Arimo"/>
              </a:rPr>
              <a:t>my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security.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I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simply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need</a:t>
            </a:r>
            <a:r>
              <a:rPr dirty="0" sz="750" spc="-2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to</a:t>
            </a:r>
            <a:r>
              <a:rPr dirty="0" sz="750" spc="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keep</a:t>
            </a:r>
            <a:r>
              <a:rPr dirty="0" sz="750" spc="-2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myself</a:t>
            </a:r>
            <a:r>
              <a:rPr dirty="0" sz="750" spc="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safe 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and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5">
                <a:solidFill>
                  <a:srgbClr val="FFFFFF"/>
                </a:solidFill>
                <a:latin typeface="Arimo"/>
                <a:cs typeface="Arimo"/>
              </a:rPr>
              <a:t>made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sure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about</a:t>
            </a:r>
            <a:r>
              <a:rPr dirty="0" sz="750" spc="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in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the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genuine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accordingly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I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generally</a:t>
            </a:r>
            <a:endParaRPr sz="750">
              <a:latin typeface="Arimo"/>
              <a:cs typeface="Arimo"/>
            </a:endParaRPr>
          </a:p>
          <a:p>
            <a:pPr algn="ctr" marL="27305" marR="19685" indent="-2540">
              <a:lnSpc>
                <a:spcPct val="147900"/>
              </a:lnSpc>
            </a:pP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solicitation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to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make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all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arrangements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through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email. </a:t>
            </a:r>
            <a:r>
              <a:rPr dirty="0" sz="750" spc="30">
                <a:solidFill>
                  <a:srgbClr val="FFFFFF"/>
                </a:solidFill>
                <a:latin typeface="Arimo"/>
                <a:cs typeface="Arimo"/>
              </a:rPr>
              <a:t>This 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gives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affirmation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that</a:t>
            </a:r>
            <a:r>
              <a:rPr dirty="0" sz="750" spc="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every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one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of</a:t>
            </a:r>
            <a:r>
              <a:rPr dirty="0" sz="750" spc="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100">
                <a:solidFill>
                  <a:srgbClr val="FFFFFF"/>
                </a:solidFill>
                <a:latin typeface="Arimo"/>
                <a:cs typeface="Arimo"/>
              </a:rPr>
              <a:t>my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customers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can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0">
                <a:solidFill>
                  <a:srgbClr val="FFFFFF"/>
                </a:solidFill>
                <a:latin typeface="Arimo"/>
                <a:cs typeface="Arimo"/>
              </a:rPr>
              <a:t>likewise 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encounter</a:t>
            </a:r>
            <a:r>
              <a:rPr dirty="0" sz="750" spc="-2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protected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and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solid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accompanying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minutes.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I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130">
                <a:solidFill>
                  <a:srgbClr val="FFFFFF"/>
                </a:solidFill>
                <a:latin typeface="Arimo"/>
                <a:cs typeface="Arimo"/>
              </a:rPr>
              <a:t>am 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accessible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in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5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star</a:t>
            </a:r>
            <a:r>
              <a:rPr dirty="0" sz="750" spc="-2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lodgings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additionally,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so</a:t>
            </a:r>
            <a:r>
              <a:rPr dirty="0" sz="750" spc="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in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the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event</a:t>
            </a:r>
            <a:r>
              <a:rPr dirty="0" sz="750" spc="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that</a:t>
            </a:r>
            <a:endParaRPr sz="750">
              <a:latin typeface="Arimo"/>
              <a:cs typeface="Arim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255216" y="560758"/>
            <a:ext cx="774371" cy="7910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350656" y="307730"/>
            <a:ext cx="3082290" cy="384175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L="42545" marR="36830">
              <a:lnSpc>
                <a:spcPct val="147900"/>
              </a:lnSpc>
              <a:spcBef>
                <a:spcPts val="95"/>
              </a:spcBef>
            </a:pP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you</a:t>
            </a:r>
            <a:r>
              <a:rPr dirty="0" sz="750" spc="-4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are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5">
                <a:solidFill>
                  <a:srgbClr val="FFFFFF"/>
                </a:solidFill>
                <a:latin typeface="Arimo"/>
                <a:cs typeface="Arimo"/>
              </a:rPr>
              <a:t>a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guest</a:t>
            </a:r>
            <a:r>
              <a:rPr dirty="0" sz="750" spc="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or</a:t>
            </a:r>
            <a:r>
              <a:rPr dirty="0" sz="750" spc="-2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finance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manager</a:t>
            </a:r>
            <a:r>
              <a:rPr dirty="0" sz="750" spc="-2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and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searches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for</a:t>
            </a:r>
            <a:r>
              <a:rPr dirty="0" sz="750" spc="-2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private 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administrations </a:t>
            </a:r>
            <a:r>
              <a:rPr dirty="0" sz="750" spc="55">
                <a:latin typeface="Arimo"/>
                <a:cs typeface="Arimo"/>
                <a:hlinkClick r:id="rId3"/>
              </a:rPr>
              <a:t>Manali Call </a:t>
            </a:r>
            <a:r>
              <a:rPr dirty="0" sz="750" spc="25">
                <a:latin typeface="Arimo"/>
                <a:cs typeface="Arimo"/>
                <a:hlinkClick r:id="rId3"/>
              </a:rPr>
              <a:t>Girls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compassionately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contact  me</a:t>
            </a:r>
            <a:r>
              <a:rPr dirty="0" sz="750" spc="-2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on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100">
                <a:solidFill>
                  <a:srgbClr val="FFFFFF"/>
                </a:solidFill>
                <a:latin typeface="Arimo"/>
                <a:cs typeface="Arimo"/>
              </a:rPr>
              <a:t>my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given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number.</a:t>
            </a:r>
            <a:endParaRPr sz="750">
              <a:latin typeface="Arimo"/>
              <a:cs typeface="Arimo"/>
            </a:endParaRPr>
          </a:p>
          <a:p>
            <a:pPr algn="ctr" marL="21590" marR="15875" indent="1270">
              <a:lnSpc>
                <a:spcPct val="147900"/>
              </a:lnSpc>
              <a:spcBef>
                <a:spcPts val="760"/>
              </a:spcBef>
            </a:pP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Whenever</a:t>
            </a:r>
            <a:r>
              <a:rPr dirty="0" sz="750" spc="-2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you're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surely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feeling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by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myself</a:t>
            </a:r>
            <a:r>
              <a:rPr dirty="0" sz="750" spc="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and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depressed,</a:t>
            </a:r>
            <a:r>
              <a:rPr dirty="0" sz="750" spc="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our 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adorable</a:t>
            </a:r>
            <a:r>
              <a:rPr dirty="0" sz="750" spc="-2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and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0">
                <a:solidFill>
                  <a:srgbClr val="FFFFFF"/>
                </a:solidFill>
                <a:latin typeface="Arimo"/>
                <a:cs typeface="Arimo"/>
              </a:rPr>
              <a:t>naughty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Manali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escorts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could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make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you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0">
                <a:solidFill>
                  <a:srgbClr val="FFFFFF"/>
                </a:solidFill>
                <a:latin typeface="Arimo"/>
                <a:cs typeface="Arimo"/>
              </a:rPr>
              <a:t>glad 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accompanying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you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on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every </a:t>
            </a:r>
            <a:r>
              <a:rPr dirty="0" sz="750" spc="80">
                <a:solidFill>
                  <a:srgbClr val="FFFFFF"/>
                </a:solidFill>
                <a:latin typeface="Arimo"/>
                <a:cs typeface="Arimo"/>
              </a:rPr>
              <a:t>occasion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and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anywhere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you 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want.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0">
                <a:solidFill>
                  <a:srgbClr val="FFFFFF"/>
                </a:solidFill>
                <a:latin typeface="Arimo"/>
                <a:cs typeface="Arimo"/>
              </a:rPr>
              <a:t>Therefore,</a:t>
            </a:r>
            <a:r>
              <a:rPr dirty="0" sz="750" spc="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human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beings</a:t>
            </a:r>
            <a:r>
              <a:rPr dirty="0" sz="750" spc="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are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dramatically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0">
                <a:solidFill>
                  <a:srgbClr val="FFFFFF"/>
                </a:solidFill>
                <a:latin typeface="Arimo"/>
                <a:cs typeface="Arimo"/>
              </a:rPr>
              <a:t>willing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to</a:t>
            </a:r>
            <a:r>
              <a:rPr dirty="0" sz="750" spc="2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this 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answer</a:t>
            </a:r>
            <a:r>
              <a:rPr dirty="0" sz="750" spc="-2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in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their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despair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0">
                <a:solidFill>
                  <a:srgbClr val="FFFFFF"/>
                </a:solidFill>
                <a:latin typeface="Arimo"/>
                <a:cs typeface="Arimo"/>
              </a:rPr>
              <a:t>issues</a:t>
            </a:r>
            <a:r>
              <a:rPr dirty="0" sz="750" spc="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because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they</a:t>
            </a:r>
            <a:r>
              <a:rPr dirty="0" sz="750" spc="-2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right</a:t>
            </a:r>
            <a:r>
              <a:rPr dirty="0" sz="750" spc="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away</a:t>
            </a:r>
            <a:r>
              <a:rPr dirty="0" sz="750" spc="-2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should 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paintings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with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the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escort</a:t>
            </a:r>
            <a:r>
              <a:rPr dirty="0" sz="750" spc="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ladies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on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every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0">
                <a:solidFill>
                  <a:srgbClr val="FFFFFF"/>
                </a:solidFill>
                <a:latin typeface="Arimo"/>
                <a:cs typeface="Arimo"/>
              </a:rPr>
              <a:t>occasion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they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want.</a:t>
            </a:r>
            <a:endParaRPr sz="750">
              <a:latin typeface="Arimo"/>
              <a:cs typeface="Arimo"/>
            </a:endParaRPr>
          </a:p>
          <a:p>
            <a:pPr algn="just" marL="48895" marR="40005" indent="5715">
              <a:lnSpc>
                <a:spcPct val="147900"/>
              </a:lnSpc>
              <a:spcBef>
                <a:spcPts val="5"/>
              </a:spcBef>
            </a:pPr>
            <a:r>
              <a:rPr dirty="0" sz="750" spc="25">
                <a:solidFill>
                  <a:srgbClr val="FFFFFF"/>
                </a:solidFill>
                <a:latin typeface="Arimo"/>
                <a:cs typeface="Arimo"/>
              </a:rPr>
              <a:t>In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our</a:t>
            </a:r>
            <a:r>
              <a:rPr dirty="0" sz="750" spc="-2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society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this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career</a:t>
            </a:r>
            <a:r>
              <a:rPr dirty="0" sz="750" spc="-2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0">
                <a:solidFill>
                  <a:srgbClr val="FFFFFF"/>
                </a:solidFill>
                <a:latin typeface="Arimo"/>
                <a:cs typeface="Arimo"/>
              </a:rPr>
              <a:t>changed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into</a:t>
            </a:r>
            <a:r>
              <a:rPr dirty="0" sz="750" spc="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in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0">
                <a:solidFill>
                  <a:srgbClr val="FFFFFF"/>
                </a:solidFill>
                <a:latin typeface="Arimo"/>
                <a:cs typeface="Arimo"/>
              </a:rPr>
              <a:t>advance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0">
                <a:solidFill>
                  <a:srgbClr val="FFFFFF"/>
                </a:solidFill>
                <a:latin typeface="Arimo"/>
                <a:cs typeface="Arimo"/>
              </a:rPr>
              <a:t>appeared 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because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the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prostitution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and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fall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0">
                <a:solidFill>
                  <a:srgbClr val="FFFFFF"/>
                </a:solidFill>
                <a:latin typeface="Arimo"/>
                <a:cs typeface="Arimo"/>
              </a:rPr>
              <a:t>beneathneath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the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unlawful 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or</a:t>
            </a:r>
            <a:r>
              <a:rPr dirty="0" sz="750" spc="-2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illegitimate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career</a:t>
            </a:r>
            <a:r>
              <a:rPr dirty="0" sz="750" spc="-2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that's</a:t>
            </a:r>
            <a:r>
              <a:rPr dirty="0" sz="750" spc="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0">
                <a:solidFill>
                  <a:srgbClr val="FFFFFF"/>
                </a:solidFill>
                <a:latin typeface="Arimo"/>
                <a:cs typeface="Arimo"/>
              </a:rPr>
              <a:t>associated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with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supplying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bodily 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provider</a:t>
            </a:r>
            <a:r>
              <a:rPr dirty="0" sz="750" spc="-2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to</a:t>
            </a:r>
            <a:r>
              <a:rPr dirty="0" sz="750" spc="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the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customers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0">
                <a:solidFill>
                  <a:srgbClr val="FFFFFF"/>
                </a:solidFill>
                <a:latin typeface="Arimo"/>
                <a:cs typeface="Arimo"/>
              </a:rPr>
              <a:t>towards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the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money.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Steadily,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with</a:t>
            </a:r>
            <a:endParaRPr sz="750">
              <a:latin typeface="Arimo"/>
              <a:cs typeface="Arimo"/>
            </a:endParaRPr>
          </a:p>
          <a:p>
            <a:pPr algn="ctr" marL="15240" marR="6985">
              <a:lnSpc>
                <a:spcPct val="147900"/>
              </a:lnSpc>
            </a:pP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the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passing</a:t>
            </a:r>
            <a:r>
              <a:rPr dirty="0" sz="750" spc="-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0">
                <a:solidFill>
                  <a:srgbClr val="FFFFFF"/>
                </a:solidFill>
                <a:latin typeface="Arimo"/>
                <a:cs typeface="Arimo"/>
              </a:rPr>
              <a:t>time</a:t>
            </a:r>
            <a:r>
              <a:rPr dirty="0" sz="750" spc="-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hooking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has</a:t>
            </a:r>
            <a:r>
              <a:rPr dirty="0" sz="750" spc="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been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outlawed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from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the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society 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and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additionally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escort</a:t>
            </a:r>
            <a:r>
              <a:rPr dirty="0" sz="750" spc="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answers</a:t>
            </a:r>
            <a:r>
              <a:rPr dirty="0" sz="750" spc="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has</a:t>
            </a:r>
            <a:r>
              <a:rPr dirty="0" sz="750" spc="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simply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been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emerged</a:t>
            </a:r>
            <a:r>
              <a:rPr dirty="0" sz="750" spc="-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in 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which masterfully knowledgeable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and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nicely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skilled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guys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in  </a:t>
            </a:r>
            <a:r>
              <a:rPr dirty="0" sz="750" spc="80">
                <a:solidFill>
                  <a:srgbClr val="FFFFFF"/>
                </a:solidFill>
                <a:latin typeface="Arimo"/>
                <a:cs typeface="Arimo"/>
              </a:rPr>
              <a:t>addition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to</a:t>
            </a:r>
            <a:r>
              <a:rPr dirty="0" sz="750" spc="2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women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deliver</a:t>
            </a:r>
            <a:r>
              <a:rPr dirty="0" sz="750" spc="-2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the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offerings</a:t>
            </a:r>
            <a:r>
              <a:rPr dirty="0" sz="750" spc="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to</a:t>
            </a:r>
            <a:r>
              <a:rPr dirty="0" sz="750" spc="2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individuals.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40">
                <a:solidFill>
                  <a:srgbClr val="FFFFFF"/>
                </a:solidFill>
                <a:latin typeface="Arimo"/>
                <a:cs typeface="Arimo"/>
              </a:rPr>
              <a:t>There 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are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numerous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0">
                <a:solidFill>
                  <a:srgbClr val="FFFFFF"/>
                </a:solidFill>
                <a:latin typeface="Arimo"/>
                <a:cs typeface="Arimo"/>
              </a:rPr>
              <a:t>factors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that</a:t>
            </a:r>
            <a:r>
              <a:rPr dirty="0" sz="750" spc="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differentiate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the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Manali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escorts</a:t>
            </a:r>
            <a:endParaRPr sz="750">
              <a:latin typeface="Arimo"/>
              <a:cs typeface="Arimo"/>
            </a:endParaRPr>
          </a:p>
          <a:p>
            <a:pPr algn="ctr">
              <a:lnSpc>
                <a:spcPct val="100000"/>
              </a:lnSpc>
              <a:spcBef>
                <a:spcPts val="430"/>
              </a:spcBef>
            </a:pP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offerings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from</a:t>
            </a:r>
            <a:r>
              <a:rPr dirty="0" sz="750" spc="-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the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5">
                <a:solidFill>
                  <a:srgbClr val="FFFFFF"/>
                </a:solidFill>
                <a:latin typeface="Arimo"/>
                <a:cs typeface="Arimo"/>
              </a:rPr>
              <a:t>decision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lady</a:t>
            </a:r>
            <a:r>
              <a:rPr dirty="0" sz="750" spc="-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offerings.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25">
                <a:solidFill>
                  <a:srgbClr val="FFFFFF"/>
                </a:solidFill>
                <a:latin typeface="Arimo"/>
                <a:cs typeface="Arimo"/>
              </a:rPr>
              <a:t>It</a:t>
            </a:r>
            <a:r>
              <a:rPr dirty="0" sz="750" spc="3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25">
                <a:solidFill>
                  <a:srgbClr val="FFFFFF"/>
                </a:solidFill>
                <a:latin typeface="Arimo"/>
                <a:cs typeface="Arimo"/>
              </a:rPr>
              <a:t>is</a:t>
            </a:r>
            <a:r>
              <a:rPr dirty="0" sz="75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all</a:t>
            </a:r>
            <a:endParaRPr sz="750">
              <a:latin typeface="Arimo"/>
              <a:cs typeface="Arimo"/>
            </a:endParaRPr>
          </a:p>
          <a:p>
            <a:pPr algn="ctr" marL="12065" marR="5080">
              <a:lnSpc>
                <a:spcPct val="147900"/>
              </a:lnSpc>
            </a:pP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approximately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the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offerings</a:t>
            </a:r>
            <a:r>
              <a:rPr dirty="0" sz="750" spc="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that</a:t>
            </a:r>
            <a:r>
              <a:rPr dirty="0" sz="750" spc="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human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beings</a:t>
            </a:r>
            <a:r>
              <a:rPr dirty="0" sz="750" spc="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preference</a:t>
            </a:r>
            <a:r>
              <a:rPr dirty="0" sz="750" spc="-1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for 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in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the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event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that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they get the </a:t>
            </a:r>
            <a:r>
              <a:rPr dirty="0" sz="750" spc="50">
                <a:solidFill>
                  <a:srgbClr val="FFFFFF"/>
                </a:solidFill>
                <a:latin typeface="Arimo"/>
                <a:cs typeface="Arimo"/>
              </a:rPr>
              <a:t>very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first-class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offerings </a:t>
            </a: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it 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implies</a:t>
            </a:r>
            <a:r>
              <a:rPr dirty="0" sz="750" spc="-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they're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85">
                <a:solidFill>
                  <a:srgbClr val="FFFFFF"/>
                </a:solidFill>
                <a:latin typeface="Arimo"/>
                <a:cs typeface="Arimo"/>
              </a:rPr>
              <a:t>happy</a:t>
            </a:r>
            <a:r>
              <a:rPr dirty="0" sz="750" spc="-3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0">
                <a:solidFill>
                  <a:srgbClr val="FFFFFF"/>
                </a:solidFill>
                <a:latin typeface="Arimo"/>
                <a:cs typeface="Arimo"/>
              </a:rPr>
              <a:t>with</a:t>
            </a:r>
            <a:r>
              <a:rPr dirty="0" sz="750" spc="-40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75">
                <a:solidFill>
                  <a:srgbClr val="FFFFFF"/>
                </a:solidFill>
                <a:latin typeface="Arimo"/>
                <a:cs typeface="Arimo"/>
              </a:rPr>
              <a:t>the</a:t>
            </a:r>
            <a:r>
              <a:rPr dirty="0" sz="750" spc="-1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60">
                <a:solidFill>
                  <a:srgbClr val="FFFFFF"/>
                </a:solidFill>
                <a:latin typeface="Arimo"/>
                <a:cs typeface="Arimo"/>
              </a:rPr>
              <a:t>provider</a:t>
            </a:r>
            <a:r>
              <a:rPr dirty="0" sz="750" spc="-2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55">
                <a:solidFill>
                  <a:srgbClr val="FFFFFF"/>
                </a:solidFill>
                <a:latin typeface="Arimo"/>
                <a:cs typeface="Arimo"/>
              </a:rPr>
              <a:t>offering.</a:t>
            </a:r>
            <a:endParaRPr sz="750">
              <a:latin typeface="Arimo"/>
              <a:cs typeface="Arimo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2304288" y="4425950"/>
            <a:ext cx="3179445" cy="4123690"/>
            <a:chOff x="2304288" y="4425950"/>
            <a:chExt cx="3179445" cy="4123690"/>
          </a:xfrm>
        </p:grpSpPr>
        <p:sp>
          <p:nvSpPr>
            <p:cNvPr id="5" name="object 5"/>
            <p:cNvSpPr/>
            <p:nvPr/>
          </p:nvSpPr>
          <p:spPr>
            <a:xfrm>
              <a:off x="2304288" y="4425962"/>
              <a:ext cx="3179445" cy="4123690"/>
            </a:xfrm>
            <a:custGeom>
              <a:avLst/>
              <a:gdLst/>
              <a:ahLst/>
              <a:cxnLst/>
              <a:rect l="l" t="t" r="r" b="b"/>
              <a:pathLst>
                <a:path w="3179445" h="4123690">
                  <a:moveTo>
                    <a:pt x="3179064" y="29705"/>
                  </a:moveTo>
                  <a:lnTo>
                    <a:pt x="3129584" y="29705"/>
                  </a:lnTo>
                  <a:lnTo>
                    <a:pt x="3129584" y="4057294"/>
                  </a:lnTo>
                  <a:lnTo>
                    <a:pt x="3179064" y="4057294"/>
                  </a:lnTo>
                  <a:lnTo>
                    <a:pt x="3179064" y="29705"/>
                  </a:lnTo>
                  <a:close/>
                </a:path>
                <a:path w="3179445" h="4123690">
                  <a:moveTo>
                    <a:pt x="3179064" y="0"/>
                  </a:moveTo>
                  <a:lnTo>
                    <a:pt x="0" y="0"/>
                  </a:lnTo>
                  <a:lnTo>
                    <a:pt x="0" y="29210"/>
                  </a:lnTo>
                  <a:lnTo>
                    <a:pt x="0" y="4057650"/>
                  </a:lnTo>
                  <a:lnTo>
                    <a:pt x="0" y="4123690"/>
                  </a:lnTo>
                  <a:lnTo>
                    <a:pt x="3179064" y="4123690"/>
                  </a:lnTo>
                  <a:lnTo>
                    <a:pt x="3179064" y="4057650"/>
                  </a:lnTo>
                  <a:lnTo>
                    <a:pt x="49999" y="4057650"/>
                  </a:lnTo>
                  <a:lnTo>
                    <a:pt x="49999" y="29210"/>
                  </a:lnTo>
                  <a:lnTo>
                    <a:pt x="3179064" y="29210"/>
                  </a:lnTo>
                  <a:lnTo>
                    <a:pt x="3179064" y="0"/>
                  </a:lnTo>
                  <a:close/>
                </a:path>
              </a:pathLst>
            </a:custGeom>
            <a:solidFill>
              <a:srgbClr val="363636">
                <a:alpha val="587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2354299" y="4455657"/>
              <a:ext cx="3079577" cy="367735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2354298" y="8471012"/>
              <a:ext cx="3079750" cy="12700"/>
            </a:xfrm>
            <a:custGeom>
              <a:avLst/>
              <a:gdLst/>
              <a:ahLst/>
              <a:cxnLst/>
              <a:rect l="l" t="t" r="r" b="b"/>
              <a:pathLst>
                <a:path w="3079750" h="12700">
                  <a:moveTo>
                    <a:pt x="3079564" y="12076"/>
                  </a:moveTo>
                  <a:lnTo>
                    <a:pt x="0" y="12076"/>
                  </a:lnTo>
                  <a:lnTo>
                    <a:pt x="0" y="0"/>
                  </a:lnTo>
                  <a:lnTo>
                    <a:pt x="3079564" y="0"/>
                  </a:lnTo>
                  <a:lnTo>
                    <a:pt x="3079564" y="12076"/>
                  </a:lnTo>
                  <a:close/>
                </a:path>
              </a:pathLst>
            </a:custGeom>
            <a:solidFill>
              <a:srgbClr val="DDDDD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/>
          <p:cNvSpPr txBox="1"/>
          <p:nvPr/>
        </p:nvSpPr>
        <p:spPr>
          <a:xfrm>
            <a:off x="2354299" y="8132864"/>
            <a:ext cx="3079750" cy="338455"/>
          </a:xfrm>
          <a:prstGeom prst="rect">
            <a:avLst/>
          </a:prstGeom>
          <a:solidFill>
            <a:srgbClr val="1F0125"/>
          </a:solidFill>
        </p:spPr>
        <p:txBody>
          <a:bodyPr wrap="square" lIns="0" tIns="4254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35"/>
              </a:spcBef>
            </a:pPr>
            <a:r>
              <a:rPr dirty="0" sz="850" spc="-45" b="1">
                <a:solidFill>
                  <a:srgbClr val="F6C209"/>
                </a:solidFill>
                <a:latin typeface="Verdana"/>
                <a:cs typeface="Verdana"/>
              </a:rPr>
              <a:t>Hangshika</a:t>
            </a:r>
            <a:r>
              <a:rPr dirty="0" sz="850" spc="-55" b="1">
                <a:solidFill>
                  <a:srgbClr val="F6C209"/>
                </a:solidFill>
                <a:latin typeface="Verdana"/>
                <a:cs typeface="Verdana"/>
              </a:rPr>
              <a:t> </a:t>
            </a:r>
            <a:r>
              <a:rPr dirty="0" sz="850" spc="-35" b="1">
                <a:solidFill>
                  <a:srgbClr val="F6C209"/>
                </a:solidFill>
                <a:latin typeface="Verdana"/>
                <a:cs typeface="Verdana"/>
              </a:rPr>
              <a:t>Chauhan</a:t>
            </a:r>
            <a:endParaRPr sz="850">
              <a:latin typeface="Verdana"/>
              <a:cs typeface="Verdana"/>
            </a:endParaRPr>
          </a:p>
          <a:p>
            <a:pPr algn="ctr" marR="1905">
              <a:lnSpc>
                <a:spcPct val="100000"/>
              </a:lnSpc>
              <a:spcBef>
                <a:spcPts val="130"/>
              </a:spcBef>
            </a:pPr>
            <a:r>
              <a:rPr dirty="0" sz="750" spc="45">
                <a:solidFill>
                  <a:srgbClr val="FFFFFF"/>
                </a:solidFill>
                <a:latin typeface="Arimo"/>
                <a:cs typeface="Arimo"/>
              </a:rPr>
              <a:t>23 </a:t>
            </a:r>
            <a:r>
              <a:rPr dirty="0" sz="750" spc="30">
                <a:solidFill>
                  <a:srgbClr val="FFFFFF"/>
                </a:solidFill>
                <a:latin typeface="Arimo"/>
                <a:cs typeface="Arimo"/>
              </a:rPr>
              <a:t>Years,</a:t>
            </a:r>
            <a:r>
              <a:rPr dirty="0" sz="750" spc="-45">
                <a:solidFill>
                  <a:srgbClr val="FFFFFF"/>
                </a:solidFill>
                <a:latin typeface="Arimo"/>
                <a:cs typeface="Arimo"/>
              </a:rPr>
              <a:t> </a:t>
            </a:r>
            <a:r>
              <a:rPr dirty="0" sz="750" spc="90">
                <a:solidFill>
                  <a:srgbClr val="FFFFFF"/>
                </a:solidFill>
                <a:latin typeface="Arimo"/>
                <a:cs typeface="Arimo"/>
              </a:rPr>
              <a:t>34-26-34</a:t>
            </a:r>
            <a:endParaRPr sz="750">
              <a:latin typeface="Arimo"/>
              <a:cs typeface="Arimo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304288" y="8634730"/>
            <a:ext cx="3179064" cy="106807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2021-01-20T09:16:17Z</dcterms:created>
  <dcterms:modified xsi:type="dcterms:W3CDTF">2021-01-20T09:16:17Z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2021-01-20T00:00:00Z</vt:filetime>
  </property>
  <property fmtid="{D5CDD505-2E9C-101B-9397-08002B2CF9AE}" pid="3" name="LastSaved">
    <vt:filetime>2021-01-20T00:00:00Z</vt:filetime>
  </property>
</Properties>
</file>